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3D3D3"/>
    <a:srgbClr val="33CC33"/>
    <a:srgbClr val="0066CC"/>
    <a:srgbClr val="FF0000"/>
    <a:srgbClr val="007A29"/>
    <a:srgbClr val="0029A3"/>
    <a:srgbClr val="A3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3E52FF-8137-42A7-83BC-CA4015F69BF3}" v="58" dt="2023-11-30T22:31:19.3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55" d="100"/>
          <a:sy n="155" d="100"/>
        </p:scale>
        <p:origin x="384"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ka Wills" userId="a32d244d-3bb4-4e77-8afa-17c481dd091e" providerId="ADAL" clId="{903E52FF-8137-42A7-83BC-CA4015F69BF3}"/>
    <pc:docChg chg="undo custSel addSld modSld">
      <pc:chgData name="Erika Wills" userId="a32d244d-3bb4-4e77-8afa-17c481dd091e" providerId="ADAL" clId="{903E52FF-8137-42A7-83BC-CA4015F69BF3}" dt="2024-01-19T16:57:25.247" v="2926" actId="1038"/>
      <pc:docMkLst>
        <pc:docMk/>
      </pc:docMkLst>
      <pc:sldChg chg="addSp delSp modSp mod">
        <pc:chgData name="Erika Wills" userId="a32d244d-3bb4-4e77-8afa-17c481dd091e" providerId="ADAL" clId="{903E52FF-8137-42A7-83BC-CA4015F69BF3}" dt="2023-11-30T21:56:34.068" v="1418" actId="1036"/>
        <pc:sldMkLst>
          <pc:docMk/>
          <pc:sldMk cId="1417124968" sldId="256"/>
        </pc:sldMkLst>
        <pc:spChg chg="add del mod">
          <ac:chgData name="Erika Wills" userId="a32d244d-3bb4-4e77-8afa-17c481dd091e" providerId="ADAL" clId="{903E52FF-8137-42A7-83BC-CA4015F69BF3}" dt="2023-11-30T20:12:07.631" v="355" actId="478"/>
          <ac:spMkLst>
            <pc:docMk/>
            <pc:sldMk cId="1417124968" sldId="256"/>
            <ac:spMk id="2" creationId="{FEF3413E-1674-A44E-4BF9-74DCE878B974}"/>
          </ac:spMkLst>
        </pc:spChg>
        <pc:spChg chg="add del mod ord">
          <ac:chgData name="Erika Wills" userId="a32d244d-3bb4-4e77-8afa-17c481dd091e" providerId="ADAL" clId="{903E52FF-8137-42A7-83BC-CA4015F69BF3}" dt="2023-11-30T21:52:08.236" v="1261" actId="478"/>
          <ac:spMkLst>
            <pc:docMk/>
            <pc:sldMk cId="1417124968" sldId="256"/>
            <ac:spMk id="4" creationId="{0117E4E7-279F-0A94-8DAD-884E82D21314}"/>
          </ac:spMkLst>
        </pc:spChg>
        <pc:spChg chg="add mod">
          <ac:chgData name="Erika Wills" userId="a32d244d-3bb4-4e77-8afa-17c481dd091e" providerId="ADAL" clId="{903E52FF-8137-42A7-83BC-CA4015F69BF3}" dt="2023-11-30T21:48:04.565" v="1100" actId="1076"/>
          <ac:spMkLst>
            <pc:docMk/>
            <pc:sldMk cId="1417124968" sldId="256"/>
            <ac:spMk id="6" creationId="{10EFABFF-E5E9-A06E-CEB3-463D80034146}"/>
          </ac:spMkLst>
        </pc:spChg>
        <pc:spChg chg="add del mod">
          <ac:chgData name="Erika Wills" userId="a32d244d-3bb4-4e77-8afa-17c481dd091e" providerId="ADAL" clId="{903E52FF-8137-42A7-83BC-CA4015F69BF3}" dt="2023-11-30T20:16:06.587" v="534" actId="478"/>
          <ac:spMkLst>
            <pc:docMk/>
            <pc:sldMk cId="1417124968" sldId="256"/>
            <ac:spMk id="6" creationId="{67D333BF-F591-DE90-F7E1-A12117479A6A}"/>
          </ac:spMkLst>
        </pc:spChg>
        <pc:spChg chg="add mod ord topLvl">
          <ac:chgData name="Erika Wills" userId="a32d244d-3bb4-4e77-8afa-17c481dd091e" providerId="ADAL" clId="{903E52FF-8137-42A7-83BC-CA4015F69BF3}" dt="2023-11-30T21:52:19.132" v="1263" actId="165"/>
          <ac:spMkLst>
            <pc:docMk/>
            <pc:sldMk cId="1417124968" sldId="256"/>
            <ac:spMk id="7" creationId="{601AABCE-AB98-2D25-A4C9-AC22441C4F0B}"/>
          </ac:spMkLst>
        </pc:spChg>
        <pc:spChg chg="add mod ord topLvl">
          <ac:chgData name="Erika Wills" userId="a32d244d-3bb4-4e77-8afa-17c481dd091e" providerId="ADAL" clId="{903E52FF-8137-42A7-83BC-CA4015F69BF3}" dt="2023-11-30T21:52:19.132" v="1263" actId="165"/>
          <ac:spMkLst>
            <pc:docMk/>
            <pc:sldMk cId="1417124968" sldId="256"/>
            <ac:spMk id="8" creationId="{3554A2F2-1C13-F2BD-865A-2D0888F265C1}"/>
          </ac:spMkLst>
        </pc:spChg>
        <pc:spChg chg="mod topLvl">
          <ac:chgData name="Erika Wills" userId="a32d244d-3bb4-4e77-8afa-17c481dd091e" providerId="ADAL" clId="{903E52FF-8137-42A7-83BC-CA4015F69BF3}" dt="2023-11-30T21:53:52.589" v="1406" actId="1038"/>
          <ac:spMkLst>
            <pc:docMk/>
            <pc:sldMk cId="1417124968" sldId="256"/>
            <ac:spMk id="10" creationId="{77CE044B-932B-75E4-D018-FE73662177CC}"/>
          </ac:spMkLst>
        </pc:spChg>
        <pc:spChg chg="add del mod ord topLvl">
          <ac:chgData name="Erika Wills" userId="a32d244d-3bb4-4e77-8afa-17c481dd091e" providerId="ADAL" clId="{903E52FF-8137-42A7-83BC-CA4015F69BF3}" dt="2023-11-30T21:52:24.709" v="1264" actId="478"/>
          <ac:spMkLst>
            <pc:docMk/>
            <pc:sldMk cId="1417124968" sldId="256"/>
            <ac:spMk id="12" creationId="{A30CCFF9-1F11-C1FC-70EE-93F1199E02D0}"/>
          </ac:spMkLst>
        </pc:spChg>
        <pc:spChg chg="mod ord topLvl">
          <ac:chgData name="Erika Wills" userId="a32d244d-3bb4-4e77-8afa-17c481dd091e" providerId="ADAL" clId="{903E52FF-8137-42A7-83BC-CA4015F69BF3}" dt="2023-11-30T21:52:19.132" v="1263" actId="165"/>
          <ac:spMkLst>
            <pc:docMk/>
            <pc:sldMk cId="1417124968" sldId="256"/>
            <ac:spMk id="15" creationId="{2D2BA035-37A6-086D-328A-C7EB04FBCB17}"/>
          </ac:spMkLst>
        </pc:spChg>
        <pc:spChg chg="add mod topLvl">
          <ac:chgData name="Erika Wills" userId="a32d244d-3bb4-4e77-8afa-17c481dd091e" providerId="ADAL" clId="{903E52FF-8137-42A7-83BC-CA4015F69BF3}" dt="2023-11-30T21:50:25.619" v="1169" actId="165"/>
          <ac:spMkLst>
            <pc:docMk/>
            <pc:sldMk cId="1417124968" sldId="256"/>
            <ac:spMk id="20" creationId="{2D8DA773-2274-9A5A-68D3-0A0EF76AE157}"/>
          </ac:spMkLst>
        </pc:spChg>
        <pc:spChg chg="add mod topLvl">
          <ac:chgData name="Erika Wills" userId="a32d244d-3bb4-4e77-8afa-17c481dd091e" providerId="ADAL" clId="{903E52FF-8137-42A7-83BC-CA4015F69BF3}" dt="2023-11-30T21:50:25.619" v="1169" actId="165"/>
          <ac:spMkLst>
            <pc:docMk/>
            <pc:sldMk cId="1417124968" sldId="256"/>
            <ac:spMk id="23" creationId="{EC1C6BF9-DC3C-A0D7-218A-AC729F944095}"/>
          </ac:spMkLst>
        </pc:spChg>
        <pc:spChg chg="add del mod">
          <ac:chgData name="Erika Wills" userId="a32d244d-3bb4-4e77-8afa-17c481dd091e" providerId="ADAL" clId="{903E52FF-8137-42A7-83BC-CA4015F69BF3}" dt="2023-11-30T21:48:11.745" v="1102" actId="478"/>
          <ac:spMkLst>
            <pc:docMk/>
            <pc:sldMk cId="1417124968" sldId="256"/>
            <ac:spMk id="25" creationId="{83057701-D64B-445B-27C2-0FA883B78CF7}"/>
          </ac:spMkLst>
        </pc:spChg>
        <pc:spChg chg="add del mod">
          <ac:chgData name="Erika Wills" userId="a32d244d-3bb4-4e77-8afa-17c481dd091e" providerId="ADAL" clId="{903E52FF-8137-42A7-83BC-CA4015F69BF3}" dt="2023-11-30T21:48:08.220" v="1101" actId="478"/>
          <ac:spMkLst>
            <pc:docMk/>
            <pc:sldMk cId="1417124968" sldId="256"/>
            <ac:spMk id="26" creationId="{33FCC303-2BA8-3433-F9B9-CA5F20E9581B}"/>
          </ac:spMkLst>
        </pc:spChg>
        <pc:spChg chg="add del mod">
          <ac:chgData name="Erika Wills" userId="a32d244d-3bb4-4e77-8afa-17c481dd091e" providerId="ADAL" clId="{903E52FF-8137-42A7-83BC-CA4015F69BF3}" dt="2023-11-30T21:48:18.031" v="1103" actId="478"/>
          <ac:spMkLst>
            <pc:docMk/>
            <pc:sldMk cId="1417124968" sldId="256"/>
            <ac:spMk id="27" creationId="{8DB5E77F-5861-D625-48A8-EA7CFD62192A}"/>
          </ac:spMkLst>
        </pc:spChg>
        <pc:spChg chg="add del mod">
          <ac:chgData name="Erika Wills" userId="a32d244d-3bb4-4e77-8afa-17c481dd091e" providerId="ADAL" clId="{903E52FF-8137-42A7-83BC-CA4015F69BF3}" dt="2023-11-30T21:48:18.031" v="1103" actId="478"/>
          <ac:spMkLst>
            <pc:docMk/>
            <pc:sldMk cId="1417124968" sldId="256"/>
            <ac:spMk id="28" creationId="{1F8D3ED6-8F67-5EB7-2542-2427490D365C}"/>
          </ac:spMkLst>
        </pc:spChg>
        <pc:spChg chg="add mod topLvl">
          <ac:chgData name="Erika Wills" userId="a32d244d-3bb4-4e77-8afa-17c481dd091e" providerId="ADAL" clId="{903E52FF-8137-42A7-83BC-CA4015F69BF3}" dt="2023-11-30T21:50:58.137" v="1203" actId="1038"/>
          <ac:spMkLst>
            <pc:docMk/>
            <pc:sldMk cId="1417124968" sldId="256"/>
            <ac:spMk id="32" creationId="{E5D7E4E3-D092-CD77-8180-DB52FDDC101D}"/>
          </ac:spMkLst>
        </pc:spChg>
        <pc:spChg chg="add mod topLvl">
          <ac:chgData name="Erika Wills" userId="a32d244d-3bb4-4e77-8afa-17c481dd091e" providerId="ADAL" clId="{903E52FF-8137-42A7-83BC-CA4015F69BF3}" dt="2023-11-30T21:50:58.137" v="1203" actId="1038"/>
          <ac:spMkLst>
            <pc:docMk/>
            <pc:sldMk cId="1417124968" sldId="256"/>
            <ac:spMk id="33" creationId="{166B267E-4F26-C4E0-BA11-35981D843B34}"/>
          </ac:spMkLst>
        </pc:spChg>
        <pc:spChg chg="add mod topLvl">
          <ac:chgData name="Erika Wills" userId="a32d244d-3bb4-4e77-8afa-17c481dd091e" providerId="ADAL" clId="{903E52FF-8137-42A7-83BC-CA4015F69BF3}" dt="2023-11-30T21:50:58.137" v="1203" actId="1038"/>
          <ac:spMkLst>
            <pc:docMk/>
            <pc:sldMk cId="1417124968" sldId="256"/>
            <ac:spMk id="34" creationId="{818E76F1-2888-5A1D-3799-F035FD934A41}"/>
          </ac:spMkLst>
        </pc:spChg>
        <pc:spChg chg="add mod topLvl">
          <ac:chgData name="Erika Wills" userId="a32d244d-3bb4-4e77-8afa-17c481dd091e" providerId="ADAL" clId="{903E52FF-8137-42A7-83BC-CA4015F69BF3}" dt="2023-11-30T21:50:58.137" v="1203" actId="1038"/>
          <ac:spMkLst>
            <pc:docMk/>
            <pc:sldMk cId="1417124968" sldId="256"/>
            <ac:spMk id="35" creationId="{B6F49CB5-4DBB-8A65-0510-961CA29D7841}"/>
          </ac:spMkLst>
        </pc:spChg>
        <pc:spChg chg="add mod">
          <ac:chgData name="Erika Wills" userId="a32d244d-3bb4-4e77-8afa-17c481dd091e" providerId="ADAL" clId="{903E52FF-8137-42A7-83BC-CA4015F69BF3}" dt="2023-11-30T21:48:04.565" v="1100" actId="1076"/>
          <ac:spMkLst>
            <pc:docMk/>
            <pc:sldMk cId="1417124968" sldId="256"/>
            <ac:spMk id="36" creationId="{34135944-B5ED-D0E7-6AFB-AFBC87D157EA}"/>
          </ac:spMkLst>
        </pc:spChg>
        <pc:spChg chg="add del mod">
          <ac:chgData name="Erika Wills" userId="a32d244d-3bb4-4e77-8afa-17c481dd091e" providerId="ADAL" clId="{903E52FF-8137-42A7-83BC-CA4015F69BF3}" dt="2023-11-30T20:19:03.102" v="901" actId="478"/>
          <ac:spMkLst>
            <pc:docMk/>
            <pc:sldMk cId="1417124968" sldId="256"/>
            <ac:spMk id="36" creationId="{B4C6C74A-FA42-0699-1DE8-1545CB0F2F4E}"/>
          </ac:spMkLst>
        </pc:spChg>
        <pc:spChg chg="add mod ord">
          <ac:chgData name="Erika Wills" userId="a32d244d-3bb4-4e77-8afa-17c481dd091e" providerId="ADAL" clId="{903E52FF-8137-42A7-83BC-CA4015F69BF3}" dt="2023-11-30T21:51:16.496" v="1207" actId="14100"/>
          <ac:spMkLst>
            <pc:docMk/>
            <pc:sldMk cId="1417124968" sldId="256"/>
            <ac:spMk id="39" creationId="{584EBB51-F5D7-BF87-5220-F7A786F7AB35}"/>
          </ac:spMkLst>
        </pc:spChg>
        <pc:grpChg chg="add del mod">
          <ac:chgData name="Erika Wills" userId="a32d244d-3bb4-4e77-8afa-17c481dd091e" providerId="ADAL" clId="{903E52FF-8137-42A7-83BC-CA4015F69BF3}" dt="2023-11-30T21:52:19.132" v="1263" actId="165"/>
          <ac:grpSpMkLst>
            <pc:docMk/>
            <pc:sldMk cId="1417124968" sldId="256"/>
            <ac:grpSpMk id="2" creationId="{20AE077E-1767-CFCF-E43C-9A71BD0D106A}"/>
          </ac:grpSpMkLst>
        </pc:grpChg>
        <pc:grpChg chg="add del mod">
          <ac:chgData name="Erika Wills" userId="a32d244d-3bb4-4e77-8afa-17c481dd091e" providerId="ADAL" clId="{903E52FF-8137-42A7-83BC-CA4015F69BF3}" dt="2023-11-30T21:50:25.619" v="1169" actId="165"/>
          <ac:grpSpMkLst>
            <pc:docMk/>
            <pc:sldMk cId="1417124968" sldId="256"/>
            <ac:grpSpMk id="3" creationId="{74BE4E53-0A25-7B13-BC04-3DC19DADA8C7}"/>
          </ac:grpSpMkLst>
        </pc:grpChg>
        <pc:picChg chg="add del mod">
          <ac:chgData name="Erika Wills" userId="a32d244d-3bb4-4e77-8afa-17c481dd091e" providerId="ADAL" clId="{903E52FF-8137-42A7-83BC-CA4015F69BF3}" dt="2023-11-30T20:14:46.252" v="509" actId="478"/>
          <ac:picMkLst>
            <pc:docMk/>
            <pc:sldMk cId="1417124968" sldId="256"/>
            <ac:picMk id="3" creationId="{ED877C93-83EB-2F8E-AEDD-492F63A1A821}"/>
          </ac:picMkLst>
        </pc:picChg>
        <pc:picChg chg="mod ord topLvl">
          <ac:chgData name="Erika Wills" userId="a32d244d-3bb4-4e77-8afa-17c481dd091e" providerId="ADAL" clId="{903E52FF-8137-42A7-83BC-CA4015F69BF3}" dt="2023-11-30T21:56:15.823" v="1410" actId="171"/>
          <ac:picMkLst>
            <pc:docMk/>
            <pc:sldMk cId="1417124968" sldId="256"/>
            <ac:picMk id="5" creationId="{099F39AD-FE45-1D0D-0273-27CB59422E12}"/>
          </ac:picMkLst>
        </pc:picChg>
        <pc:picChg chg="mod ord topLvl modCrop">
          <ac:chgData name="Erika Wills" userId="a32d244d-3bb4-4e77-8afa-17c481dd091e" providerId="ADAL" clId="{903E52FF-8137-42A7-83BC-CA4015F69BF3}" dt="2023-11-30T21:56:34.068" v="1418" actId="1036"/>
          <ac:picMkLst>
            <pc:docMk/>
            <pc:sldMk cId="1417124968" sldId="256"/>
            <ac:picMk id="9" creationId="{403CF9F6-FFDC-A330-DCCC-7816978613B4}"/>
          </ac:picMkLst>
        </pc:picChg>
        <pc:picChg chg="add del mod modCrop">
          <ac:chgData name="Erika Wills" userId="a32d244d-3bb4-4e77-8afa-17c481dd091e" providerId="ADAL" clId="{903E52FF-8137-42A7-83BC-CA4015F69BF3}" dt="2023-11-30T21:52:11.486" v="1262" actId="478"/>
          <ac:picMkLst>
            <pc:docMk/>
            <pc:sldMk cId="1417124968" sldId="256"/>
            <ac:picMk id="11" creationId="{E6FA8387-7A9E-6390-1B0A-9B165B1B8FE7}"/>
          </ac:picMkLst>
        </pc:picChg>
        <pc:picChg chg="mod ord topLvl modCrop">
          <ac:chgData name="Erika Wills" userId="a32d244d-3bb4-4e77-8afa-17c481dd091e" providerId="ADAL" clId="{903E52FF-8137-42A7-83BC-CA4015F69BF3}" dt="2023-11-30T21:52:19.132" v="1263" actId="165"/>
          <ac:picMkLst>
            <pc:docMk/>
            <pc:sldMk cId="1417124968" sldId="256"/>
            <ac:picMk id="13" creationId="{0064C0E1-BB53-FFCC-7E5F-0A9ABF7BBC44}"/>
          </ac:picMkLst>
        </pc:picChg>
        <pc:picChg chg="mod topLvl modCrop">
          <ac:chgData name="Erika Wills" userId="a32d244d-3bb4-4e77-8afa-17c481dd091e" providerId="ADAL" clId="{903E52FF-8137-42A7-83BC-CA4015F69BF3}" dt="2023-11-30T21:52:19.132" v="1263" actId="165"/>
          <ac:picMkLst>
            <pc:docMk/>
            <pc:sldMk cId="1417124968" sldId="256"/>
            <ac:picMk id="14" creationId="{B75A4427-4C27-EEB6-8940-CDB8DA69D5FF}"/>
          </ac:picMkLst>
        </pc:picChg>
        <pc:picChg chg="add mod topLvl">
          <ac:chgData name="Erika Wills" userId="a32d244d-3bb4-4e77-8afa-17c481dd091e" providerId="ADAL" clId="{903E52FF-8137-42A7-83BC-CA4015F69BF3}" dt="2023-11-30T21:52:19.132" v="1263" actId="165"/>
          <ac:picMkLst>
            <pc:docMk/>
            <pc:sldMk cId="1417124968" sldId="256"/>
            <ac:picMk id="16" creationId="{328B8DBF-53CE-4095-9026-364191325E74}"/>
          </ac:picMkLst>
        </pc:picChg>
        <pc:picChg chg="add mod topLvl">
          <ac:chgData name="Erika Wills" userId="a32d244d-3bb4-4e77-8afa-17c481dd091e" providerId="ADAL" clId="{903E52FF-8137-42A7-83BC-CA4015F69BF3}" dt="2023-11-30T21:52:19.132" v="1263" actId="165"/>
          <ac:picMkLst>
            <pc:docMk/>
            <pc:sldMk cId="1417124968" sldId="256"/>
            <ac:picMk id="17" creationId="{9769C9E3-53E4-8784-80AA-21B2AA893FB0}"/>
          </ac:picMkLst>
        </pc:picChg>
        <pc:picChg chg="add mod topLvl">
          <ac:chgData name="Erika Wills" userId="a32d244d-3bb4-4e77-8afa-17c481dd091e" providerId="ADAL" clId="{903E52FF-8137-42A7-83BC-CA4015F69BF3}" dt="2023-11-30T21:50:25.619" v="1169" actId="165"/>
          <ac:picMkLst>
            <pc:docMk/>
            <pc:sldMk cId="1417124968" sldId="256"/>
            <ac:picMk id="18" creationId="{FBA8670A-AC84-E334-409A-D3C103F0B097}"/>
          </ac:picMkLst>
        </pc:picChg>
        <pc:picChg chg="add mod topLvl modCrop">
          <ac:chgData name="Erika Wills" userId="a32d244d-3bb4-4e77-8afa-17c481dd091e" providerId="ADAL" clId="{903E52FF-8137-42A7-83BC-CA4015F69BF3}" dt="2023-11-30T21:50:25.619" v="1169" actId="165"/>
          <ac:picMkLst>
            <pc:docMk/>
            <pc:sldMk cId="1417124968" sldId="256"/>
            <ac:picMk id="19" creationId="{28C4AC07-5FAC-83EA-EAEF-2411DFD383B4}"/>
          </ac:picMkLst>
        </pc:picChg>
        <pc:picChg chg="add del mod">
          <ac:chgData name="Erika Wills" userId="a32d244d-3bb4-4e77-8afa-17c481dd091e" providerId="ADAL" clId="{903E52FF-8137-42A7-83BC-CA4015F69BF3}" dt="2023-11-30T21:49:14.030" v="1148" actId="478"/>
          <ac:picMkLst>
            <pc:docMk/>
            <pc:sldMk cId="1417124968" sldId="256"/>
            <ac:picMk id="21" creationId="{98E2F62F-475B-B242-4BCF-FB788EB5BC6A}"/>
          </ac:picMkLst>
        </pc:picChg>
        <pc:picChg chg="add mod topLvl">
          <ac:chgData name="Erika Wills" userId="a32d244d-3bb4-4e77-8afa-17c481dd091e" providerId="ADAL" clId="{903E52FF-8137-42A7-83BC-CA4015F69BF3}" dt="2023-11-30T21:50:25.619" v="1169" actId="165"/>
          <ac:picMkLst>
            <pc:docMk/>
            <pc:sldMk cId="1417124968" sldId="256"/>
            <ac:picMk id="22" creationId="{99557054-0403-E818-8EA2-1091058A2CA3}"/>
          </ac:picMkLst>
        </pc:picChg>
        <pc:picChg chg="add del mod">
          <ac:chgData name="Erika Wills" userId="a32d244d-3bb4-4e77-8afa-17c481dd091e" providerId="ADAL" clId="{903E52FF-8137-42A7-83BC-CA4015F69BF3}" dt="2023-11-30T21:48:45.219" v="1105" actId="478"/>
          <ac:picMkLst>
            <pc:docMk/>
            <pc:sldMk cId="1417124968" sldId="256"/>
            <ac:picMk id="24" creationId="{C3CE8D70-6AE6-293B-5383-B459598F34D5}"/>
          </ac:picMkLst>
        </pc:picChg>
        <pc:picChg chg="add del mod">
          <ac:chgData name="Erika Wills" userId="a32d244d-3bb4-4e77-8afa-17c481dd091e" providerId="ADAL" clId="{903E52FF-8137-42A7-83BC-CA4015F69BF3}" dt="2023-11-30T21:48:22.665" v="1104" actId="478"/>
          <ac:picMkLst>
            <pc:docMk/>
            <pc:sldMk cId="1417124968" sldId="256"/>
            <ac:picMk id="29" creationId="{3415F67A-DAA5-32B1-C0F5-A192AB81E915}"/>
          </ac:picMkLst>
        </pc:picChg>
        <pc:picChg chg="add del mod">
          <ac:chgData name="Erika Wills" userId="a32d244d-3bb4-4e77-8afa-17c481dd091e" providerId="ADAL" clId="{903E52FF-8137-42A7-83BC-CA4015F69BF3}" dt="2023-11-30T21:48:22.665" v="1104" actId="478"/>
          <ac:picMkLst>
            <pc:docMk/>
            <pc:sldMk cId="1417124968" sldId="256"/>
            <ac:picMk id="30" creationId="{A0D2AFF2-FA31-78D3-5A32-738CF0346429}"/>
          </ac:picMkLst>
        </pc:picChg>
        <pc:picChg chg="add mod ord topLvl modCrop">
          <ac:chgData name="Erika Wills" userId="a32d244d-3bb4-4e77-8afa-17c481dd091e" providerId="ADAL" clId="{903E52FF-8137-42A7-83BC-CA4015F69BF3}" dt="2023-11-30T21:51:51.298" v="1260" actId="1036"/>
          <ac:picMkLst>
            <pc:docMk/>
            <pc:sldMk cId="1417124968" sldId="256"/>
            <ac:picMk id="31" creationId="{ED7ACF04-776F-F778-2A56-30AD43F4EEF1}"/>
          </ac:picMkLst>
        </pc:picChg>
        <pc:picChg chg="add mod">
          <ac:chgData name="Erika Wills" userId="a32d244d-3bb4-4e77-8afa-17c481dd091e" providerId="ADAL" clId="{903E52FF-8137-42A7-83BC-CA4015F69BF3}" dt="2023-11-30T21:51:07.488" v="1206" actId="1076"/>
          <ac:picMkLst>
            <pc:docMk/>
            <pc:sldMk cId="1417124968" sldId="256"/>
            <ac:picMk id="37" creationId="{FAB726FD-1B90-61BF-93E1-8FD34E574D32}"/>
          </ac:picMkLst>
        </pc:picChg>
        <pc:picChg chg="add mod">
          <ac:chgData name="Erika Wills" userId="a32d244d-3bb4-4e77-8afa-17c481dd091e" providerId="ADAL" clId="{903E52FF-8137-42A7-83BC-CA4015F69BF3}" dt="2023-11-30T21:51:05.075" v="1205" actId="1076"/>
          <ac:picMkLst>
            <pc:docMk/>
            <pc:sldMk cId="1417124968" sldId="256"/>
            <ac:picMk id="38" creationId="{74E4E9F3-96E0-EA63-3B7B-15CE48AF8997}"/>
          </ac:picMkLst>
        </pc:picChg>
      </pc:sldChg>
      <pc:sldChg chg="addSp delSp modSp mod">
        <pc:chgData name="Erika Wills" userId="a32d244d-3bb4-4e77-8afa-17c481dd091e" providerId="ADAL" clId="{903E52FF-8137-42A7-83BC-CA4015F69BF3}" dt="2023-11-30T22:10:04.507" v="1728" actId="20577"/>
        <pc:sldMkLst>
          <pc:docMk/>
          <pc:sldMk cId="914725079" sldId="257"/>
        </pc:sldMkLst>
        <pc:spChg chg="add mod">
          <ac:chgData name="Erika Wills" userId="a32d244d-3bb4-4e77-8afa-17c481dd091e" providerId="ADAL" clId="{903E52FF-8137-42A7-83BC-CA4015F69BF3}" dt="2023-11-30T22:10:04.507" v="1728" actId="20577"/>
          <ac:spMkLst>
            <pc:docMk/>
            <pc:sldMk cId="914725079" sldId="257"/>
            <ac:spMk id="2" creationId="{7B6E9351-ACF5-02B2-2C18-71F78E8CE114}"/>
          </ac:spMkLst>
        </pc:spChg>
        <pc:spChg chg="del mod topLvl">
          <ac:chgData name="Erika Wills" userId="a32d244d-3bb4-4e77-8afa-17c481dd091e" providerId="ADAL" clId="{903E52FF-8137-42A7-83BC-CA4015F69BF3}" dt="2023-11-30T21:57:16.921" v="1421" actId="478"/>
          <ac:spMkLst>
            <pc:docMk/>
            <pc:sldMk cId="914725079" sldId="257"/>
            <ac:spMk id="14" creationId="{7981E0F0-30EF-CABF-4F7A-5DE943792517}"/>
          </ac:spMkLst>
        </pc:spChg>
        <pc:spChg chg="add del mod topLvl">
          <ac:chgData name="Erika Wills" userId="a32d244d-3bb4-4e77-8afa-17c481dd091e" providerId="ADAL" clId="{903E52FF-8137-42A7-83BC-CA4015F69BF3}" dt="2023-11-30T21:57:48.844" v="1426" actId="14100"/>
          <ac:spMkLst>
            <pc:docMk/>
            <pc:sldMk cId="914725079" sldId="257"/>
            <ac:spMk id="15" creationId="{856880EE-B1E0-4E17-AC28-F2983345962C}"/>
          </ac:spMkLst>
        </pc:spChg>
        <pc:spChg chg="mod topLvl">
          <ac:chgData name="Erika Wills" userId="a32d244d-3bb4-4e77-8afa-17c481dd091e" providerId="ADAL" clId="{903E52FF-8137-42A7-83BC-CA4015F69BF3}" dt="2023-11-30T21:56:50.374" v="1420" actId="165"/>
          <ac:spMkLst>
            <pc:docMk/>
            <pc:sldMk cId="914725079" sldId="257"/>
            <ac:spMk id="19" creationId="{3FBE6870-8968-91BC-375A-D4FF83F288F1}"/>
          </ac:spMkLst>
        </pc:spChg>
        <pc:spChg chg="add mod">
          <ac:chgData name="Erika Wills" userId="a32d244d-3bb4-4e77-8afa-17c481dd091e" providerId="ADAL" clId="{903E52FF-8137-42A7-83BC-CA4015F69BF3}" dt="2023-11-30T22:04:44.211" v="1554" actId="1076"/>
          <ac:spMkLst>
            <pc:docMk/>
            <pc:sldMk cId="914725079" sldId="257"/>
            <ac:spMk id="20" creationId="{9C511E9D-6C12-FAAF-AB45-34D93A8F0560}"/>
          </ac:spMkLst>
        </pc:spChg>
        <pc:spChg chg="del mod topLvl">
          <ac:chgData name="Erika Wills" userId="a32d244d-3bb4-4e77-8afa-17c481dd091e" providerId="ADAL" clId="{903E52FF-8137-42A7-83BC-CA4015F69BF3}" dt="2023-11-30T22:05:02.640" v="1557" actId="478"/>
          <ac:spMkLst>
            <pc:docMk/>
            <pc:sldMk cId="914725079" sldId="257"/>
            <ac:spMk id="23" creationId="{787CDC35-77FD-1CAF-D2FA-5BEC86CD5429}"/>
          </ac:spMkLst>
        </pc:spChg>
        <pc:spChg chg="del mod topLvl">
          <ac:chgData name="Erika Wills" userId="a32d244d-3bb4-4e77-8afa-17c481dd091e" providerId="ADAL" clId="{903E52FF-8137-42A7-83BC-CA4015F69BF3}" dt="2023-11-30T22:05:00.523" v="1556" actId="478"/>
          <ac:spMkLst>
            <pc:docMk/>
            <pc:sldMk cId="914725079" sldId="257"/>
            <ac:spMk id="24" creationId="{C8182E21-9830-C02F-C57B-3F43EFBBC432}"/>
          </ac:spMkLst>
        </pc:spChg>
        <pc:spChg chg="mod topLvl">
          <ac:chgData name="Erika Wills" userId="a32d244d-3bb4-4e77-8afa-17c481dd091e" providerId="ADAL" clId="{903E52FF-8137-42A7-83BC-CA4015F69BF3}" dt="2023-11-30T22:04:15.995" v="1527" actId="1036"/>
          <ac:spMkLst>
            <pc:docMk/>
            <pc:sldMk cId="914725079" sldId="257"/>
            <ac:spMk id="25" creationId="{FBA207E5-82B9-5643-9A16-8B7947A141DA}"/>
          </ac:spMkLst>
        </pc:spChg>
        <pc:spChg chg="mod topLvl">
          <ac:chgData name="Erika Wills" userId="a32d244d-3bb4-4e77-8afa-17c481dd091e" providerId="ADAL" clId="{903E52FF-8137-42A7-83BC-CA4015F69BF3}" dt="2023-11-30T22:04:15.995" v="1527" actId="1036"/>
          <ac:spMkLst>
            <pc:docMk/>
            <pc:sldMk cId="914725079" sldId="257"/>
            <ac:spMk id="26" creationId="{5C8B7776-9F7C-2355-788E-1B8A41F4D380}"/>
          </ac:spMkLst>
        </pc:spChg>
        <pc:spChg chg="mod topLvl">
          <ac:chgData name="Erika Wills" userId="a32d244d-3bb4-4e77-8afa-17c481dd091e" providerId="ADAL" clId="{903E52FF-8137-42A7-83BC-CA4015F69BF3}" dt="2023-11-30T21:56:47.654" v="1419" actId="165"/>
          <ac:spMkLst>
            <pc:docMk/>
            <pc:sldMk cId="914725079" sldId="257"/>
            <ac:spMk id="28" creationId="{F69C5CF4-7516-570F-A051-B892401C90B0}"/>
          </ac:spMkLst>
        </pc:spChg>
        <pc:spChg chg="mod ord topLvl">
          <ac:chgData name="Erika Wills" userId="a32d244d-3bb4-4e77-8afa-17c481dd091e" providerId="ADAL" clId="{903E52FF-8137-42A7-83BC-CA4015F69BF3}" dt="2023-11-30T22:07:32.061" v="1571" actId="166"/>
          <ac:spMkLst>
            <pc:docMk/>
            <pc:sldMk cId="914725079" sldId="257"/>
            <ac:spMk id="31" creationId="{93BD8A01-B6B5-F5F9-9D8E-59822A82359B}"/>
          </ac:spMkLst>
        </pc:spChg>
        <pc:spChg chg="mod ord topLvl">
          <ac:chgData name="Erika Wills" userId="a32d244d-3bb4-4e77-8afa-17c481dd091e" providerId="ADAL" clId="{903E52FF-8137-42A7-83BC-CA4015F69BF3}" dt="2023-11-30T22:07:32.061" v="1571" actId="166"/>
          <ac:spMkLst>
            <pc:docMk/>
            <pc:sldMk cId="914725079" sldId="257"/>
            <ac:spMk id="32" creationId="{9215E2CB-0AC9-9071-6FCA-49D1C8CA7445}"/>
          </ac:spMkLst>
        </pc:spChg>
        <pc:spChg chg="mod topLvl">
          <ac:chgData name="Erika Wills" userId="a32d244d-3bb4-4e77-8afa-17c481dd091e" providerId="ADAL" clId="{903E52FF-8137-42A7-83BC-CA4015F69BF3}" dt="2023-11-30T22:07:48.433" v="1601" actId="1035"/>
          <ac:spMkLst>
            <pc:docMk/>
            <pc:sldMk cId="914725079" sldId="257"/>
            <ac:spMk id="33" creationId="{1704E817-7FF7-36A6-4142-62956A56FA04}"/>
          </ac:spMkLst>
        </pc:spChg>
        <pc:spChg chg="mod topLvl">
          <ac:chgData name="Erika Wills" userId="a32d244d-3bb4-4e77-8afa-17c481dd091e" providerId="ADAL" clId="{903E52FF-8137-42A7-83BC-CA4015F69BF3}" dt="2023-11-30T22:08:48.447" v="1647" actId="20577"/>
          <ac:spMkLst>
            <pc:docMk/>
            <pc:sldMk cId="914725079" sldId="257"/>
            <ac:spMk id="34" creationId="{0749FAC0-87FA-B109-1BE3-FFD27C87C755}"/>
          </ac:spMkLst>
        </pc:spChg>
        <pc:spChg chg="mod topLvl">
          <ac:chgData name="Erika Wills" userId="a32d244d-3bb4-4e77-8afa-17c481dd091e" providerId="ADAL" clId="{903E52FF-8137-42A7-83BC-CA4015F69BF3}" dt="2023-11-30T22:08:52.874" v="1656" actId="20577"/>
          <ac:spMkLst>
            <pc:docMk/>
            <pc:sldMk cId="914725079" sldId="257"/>
            <ac:spMk id="35" creationId="{5258D3E7-76BB-E562-5CB1-129997370DC7}"/>
          </ac:spMkLst>
        </pc:spChg>
        <pc:spChg chg="mod topLvl">
          <ac:chgData name="Erika Wills" userId="a32d244d-3bb4-4e77-8afa-17c481dd091e" providerId="ADAL" clId="{903E52FF-8137-42A7-83BC-CA4015F69BF3}" dt="2023-11-30T21:56:50.374" v="1420" actId="165"/>
          <ac:spMkLst>
            <pc:docMk/>
            <pc:sldMk cId="914725079" sldId="257"/>
            <ac:spMk id="36" creationId="{C16925C9-CD80-4261-2227-8CA74B555A4E}"/>
          </ac:spMkLst>
        </pc:spChg>
        <pc:spChg chg="mod topLvl">
          <ac:chgData name="Erika Wills" userId="a32d244d-3bb4-4e77-8afa-17c481dd091e" providerId="ADAL" clId="{903E52FF-8137-42A7-83BC-CA4015F69BF3}" dt="2023-11-30T22:07:48.433" v="1601" actId="1035"/>
          <ac:spMkLst>
            <pc:docMk/>
            <pc:sldMk cId="914725079" sldId="257"/>
            <ac:spMk id="37" creationId="{B9D1B05D-ED4E-0B70-ACC3-54B6A7F84B3A}"/>
          </ac:spMkLst>
        </pc:spChg>
        <pc:spChg chg="mod topLvl">
          <ac:chgData name="Erika Wills" userId="a32d244d-3bb4-4e77-8afa-17c481dd091e" providerId="ADAL" clId="{903E52FF-8137-42A7-83BC-CA4015F69BF3}" dt="2023-11-30T22:07:48.433" v="1601" actId="1035"/>
          <ac:spMkLst>
            <pc:docMk/>
            <pc:sldMk cId="914725079" sldId="257"/>
            <ac:spMk id="38" creationId="{3DBFF592-4FB3-36DC-10F4-921225255417}"/>
          </ac:spMkLst>
        </pc:spChg>
        <pc:spChg chg="mod topLvl">
          <ac:chgData name="Erika Wills" userId="a32d244d-3bb4-4e77-8afa-17c481dd091e" providerId="ADAL" clId="{903E52FF-8137-42A7-83BC-CA4015F69BF3}" dt="2023-11-30T21:56:50.374" v="1420" actId="165"/>
          <ac:spMkLst>
            <pc:docMk/>
            <pc:sldMk cId="914725079" sldId="257"/>
            <ac:spMk id="39" creationId="{F6798F1C-9842-7089-7AC7-430B38047839}"/>
          </ac:spMkLst>
        </pc:spChg>
        <pc:spChg chg="mod topLvl">
          <ac:chgData name="Erika Wills" userId="a32d244d-3bb4-4e77-8afa-17c481dd091e" providerId="ADAL" clId="{903E52FF-8137-42A7-83BC-CA4015F69BF3}" dt="2023-11-30T21:56:50.374" v="1420" actId="165"/>
          <ac:spMkLst>
            <pc:docMk/>
            <pc:sldMk cId="914725079" sldId="257"/>
            <ac:spMk id="40" creationId="{2011DC56-EEAC-CF5F-AE5D-1B288BDD2BED}"/>
          </ac:spMkLst>
        </pc:spChg>
        <pc:spChg chg="add mod">
          <ac:chgData name="Erika Wills" userId="a32d244d-3bb4-4e77-8afa-17c481dd091e" providerId="ADAL" clId="{903E52FF-8137-42A7-83BC-CA4015F69BF3}" dt="2023-11-30T22:04:44.211" v="1554" actId="1076"/>
          <ac:spMkLst>
            <pc:docMk/>
            <pc:sldMk cId="914725079" sldId="257"/>
            <ac:spMk id="41" creationId="{8B9C7D28-218B-F54C-0238-070C5A8710F0}"/>
          </ac:spMkLst>
        </pc:spChg>
        <pc:spChg chg="add mod">
          <ac:chgData name="Erika Wills" userId="a32d244d-3bb4-4e77-8afa-17c481dd091e" providerId="ADAL" clId="{903E52FF-8137-42A7-83BC-CA4015F69BF3}" dt="2023-11-30T22:07:05.883" v="1559" actId="1076"/>
          <ac:spMkLst>
            <pc:docMk/>
            <pc:sldMk cId="914725079" sldId="257"/>
            <ac:spMk id="43" creationId="{C5AE7F24-9222-A0AC-865A-E0B6B5D84570}"/>
          </ac:spMkLst>
        </pc:spChg>
        <pc:spChg chg="add mod">
          <ac:chgData name="Erika Wills" userId="a32d244d-3bb4-4e77-8afa-17c481dd091e" providerId="ADAL" clId="{903E52FF-8137-42A7-83BC-CA4015F69BF3}" dt="2023-11-30T22:08:40.111" v="1636" actId="1076"/>
          <ac:spMkLst>
            <pc:docMk/>
            <pc:sldMk cId="914725079" sldId="257"/>
            <ac:spMk id="46" creationId="{ED0339DE-5B3E-9B25-C69B-63B63E81B9CF}"/>
          </ac:spMkLst>
        </pc:spChg>
        <pc:spChg chg="add mod">
          <ac:chgData name="Erika Wills" userId="a32d244d-3bb4-4e77-8afa-17c481dd091e" providerId="ADAL" clId="{903E52FF-8137-42A7-83BC-CA4015F69BF3}" dt="2023-11-30T22:08:40.111" v="1636" actId="1076"/>
          <ac:spMkLst>
            <pc:docMk/>
            <pc:sldMk cId="914725079" sldId="257"/>
            <ac:spMk id="47" creationId="{AF7F37A8-0E4B-1B53-D619-3F60A127CE98}"/>
          </ac:spMkLst>
        </pc:spChg>
        <pc:grpChg chg="add del mod">
          <ac:chgData name="Erika Wills" userId="a32d244d-3bb4-4e77-8afa-17c481dd091e" providerId="ADAL" clId="{903E52FF-8137-42A7-83BC-CA4015F69BF3}" dt="2023-11-30T21:56:47.654" v="1419" actId="165"/>
          <ac:grpSpMkLst>
            <pc:docMk/>
            <pc:sldMk cId="914725079" sldId="257"/>
            <ac:grpSpMk id="3" creationId="{4A734EC9-D72F-F780-F1B5-D64CF62B180C}"/>
          </ac:grpSpMkLst>
        </pc:grpChg>
        <pc:grpChg chg="add del mod">
          <ac:chgData name="Erika Wills" userId="a32d244d-3bb4-4e77-8afa-17c481dd091e" providerId="ADAL" clId="{903E52FF-8137-42A7-83BC-CA4015F69BF3}" dt="2023-11-30T21:56:50.374" v="1420" actId="165"/>
          <ac:grpSpMkLst>
            <pc:docMk/>
            <pc:sldMk cId="914725079" sldId="257"/>
            <ac:grpSpMk id="4" creationId="{FD53BC00-5933-89F2-80D7-85B69E8E656D}"/>
          </ac:grpSpMkLst>
        </pc:grpChg>
        <pc:picChg chg="add mod modCrop">
          <ac:chgData name="Erika Wills" userId="a32d244d-3bb4-4e77-8afa-17c481dd091e" providerId="ADAL" clId="{903E52FF-8137-42A7-83BC-CA4015F69BF3}" dt="2023-11-30T22:04:24.753" v="1532" actId="1035"/>
          <ac:picMkLst>
            <pc:docMk/>
            <pc:sldMk cId="914725079" sldId="257"/>
            <ac:picMk id="5" creationId="{46B8E5CD-0B9B-AEED-FAEA-EE2D3A927A65}"/>
          </ac:picMkLst>
        </pc:picChg>
        <pc:picChg chg="mod topLvl">
          <ac:chgData name="Erika Wills" userId="a32d244d-3bb4-4e77-8afa-17c481dd091e" providerId="ADAL" clId="{903E52FF-8137-42A7-83BC-CA4015F69BF3}" dt="2023-11-30T21:56:47.654" v="1419" actId="165"/>
          <ac:picMkLst>
            <pc:docMk/>
            <pc:sldMk cId="914725079" sldId="257"/>
            <ac:picMk id="6" creationId="{44949168-6145-EC3C-59D5-384DFC515F68}"/>
          </ac:picMkLst>
        </pc:picChg>
        <pc:picChg chg="mod topLvl">
          <ac:chgData name="Erika Wills" userId="a32d244d-3bb4-4e77-8afa-17c481dd091e" providerId="ADAL" clId="{903E52FF-8137-42A7-83BC-CA4015F69BF3}" dt="2023-11-30T21:56:47.654" v="1419" actId="165"/>
          <ac:picMkLst>
            <pc:docMk/>
            <pc:sldMk cId="914725079" sldId="257"/>
            <ac:picMk id="7" creationId="{AA498910-2782-22A5-139D-45EE1C267676}"/>
          </ac:picMkLst>
        </pc:picChg>
        <pc:picChg chg="mod topLvl">
          <ac:chgData name="Erika Wills" userId="a32d244d-3bb4-4e77-8afa-17c481dd091e" providerId="ADAL" clId="{903E52FF-8137-42A7-83BC-CA4015F69BF3}" dt="2023-11-30T21:56:47.654" v="1419" actId="165"/>
          <ac:picMkLst>
            <pc:docMk/>
            <pc:sldMk cId="914725079" sldId="257"/>
            <ac:picMk id="8" creationId="{1AA62DA2-A2E2-CF9E-69A9-E4FB29BC30A4}"/>
          </ac:picMkLst>
        </pc:picChg>
        <pc:picChg chg="add mod">
          <ac:chgData name="Erika Wills" userId="a32d244d-3bb4-4e77-8afa-17c481dd091e" providerId="ADAL" clId="{903E52FF-8137-42A7-83BC-CA4015F69BF3}" dt="2023-11-30T22:04:44.211" v="1554" actId="1076"/>
          <ac:picMkLst>
            <pc:docMk/>
            <pc:sldMk cId="914725079" sldId="257"/>
            <ac:picMk id="9" creationId="{D17E3476-ED20-20CB-D56E-F91DA183A83E}"/>
          </ac:picMkLst>
        </pc:picChg>
        <pc:picChg chg="add mod">
          <ac:chgData name="Erika Wills" userId="a32d244d-3bb4-4e77-8afa-17c481dd091e" providerId="ADAL" clId="{903E52FF-8137-42A7-83BC-CA4015F69BF3}" dt="2023-11-30T22:04:44.211" v="1554" actId="1076"/>
          <ac:picMkLst>
            <pc:docMk/>
            <pc:sldMk cId="914725079" sldId="257"/>
            <ac:picMk id="10" creationId="{9DCC80F8-422A-8566-2993-AF88F82A959B}"/>
          </ac:picMkLst>
        </pc:picChg>
        <pc:picChg chg="mod topLvl">
          <ac:chgData name="Erika Wills" userId="a32d244d-3bb4-4e77-8afa-17c481dd091e" providerId="ADAL" clId="{903E52FF-8137-42A7-83BC-CA4015F69BF3}" dt="2023-11-30T22:04:15.995" v="1527" actId="1036"/>
          <ac:picMkLst>
            <pc:docMk/>
            <pc:sldMk cId="914725079" sldId="257"/>
            <ac:picMk id="11" creationId="{A5F13B95-9F73-D295-00D8-358F8B2CE37E}"/>
          </ac:picMkLst>
        </pc:picChg>
        <pc:picChg chg="del mod topLvl">
          <ac:chgData name="Erika Wills" userId="a32d244d-3bb4-4e77-8afa-17c481dd091e" providerId="ADAL" clId="{903E52FF-8137-42A7-83BC-CA4015F69BF3}" dt="2023-11-30T21:57:53.314" v="1427" actId="478"/>
          <ac:picMkLst>
            <pc:docMk/>
            <pc:sldMk cId="914725079" sldId="257"/>
            <ac:picMk id="12" creationId="{38413815-E235-E5B1-D081-822047ECDDB7}"/>
          </ac:picMkLst>
        </pc:picChg>
        <pc:picChg chg="del mod topLvl">
          <ac:chgData name="Erika Wills" userId="a32d244d-3bb4-4e77-8afa-17c481dd091e" providerId="ADAL" clId="{903E52FF-8137-42A7-83BC-CA4015F69BF3}" dt="2023-11-30T21:57:22.288" v="1422" actId="478"/>
          <ac:picMkLst>
            <pc:docMk/>
            <pc:sldMk cId="914725079" sldId="257"/>
            <ac:picMk id="13" creationId="{BF781072-80EF-F17A-0567-31C501158558}"/>
          </ac:picMkLst>
        </pc:picChg>
        <pc:picChg chg="mod topLvl">
          <ac:chgData name="Erika Wills" userId="a32d244d-3bb4-4e77-8afa-17c481dd091e" providerId="ADAL" clId="{903E52FF-8137-42A7-83BC-CA4015F69BF3}" dt="2023-11-30T21:56:50.374" v="1420" actId="165"/>
          <ac:picMkLst>
            <pc:docMk/>
            <pc:sldMk cId="914725079" sldId="257"/>
            <ac:picMk id="16" creationId="{C909B3D5-2655-12BA-A362-8C29641BCBA1}"/>
          </ac:picMkLst>
        </pc:picChg>
        <pc:picChg chg="mod topLvl">
          <ac:chgData name="Erika Wills" userId="a32d244d-3bb4-4e77-8afa-17c481dd091e" providerId="ADAL" clId="{903E52FF-8137-42A7-83BC-CA4015F69BF3}" dt="2023-11-30T21:56:50.374" v="1420" actId="165"/>
          <ac:picMkLst>
            <pc:docMk/>
            <pc:sldMk cId="914725079" sldId="257"/>
            <ac:picMk id="17" creationId="{F6155ED0-8795-3DAD-9DD8-E05C52EEF4FA}"/>
          </ac:picMkLst>
        </pc:picChg>
        <pc:picChg chg="mod topLvl">
          <ac:chgData name="Erika Wills" userId="a32d244d-3bb4-4e77-8afa-17c481dd091e" providerId="ADAL" clId="{903E52FF-8137-42A7-83BC-CA4015F69BF3}" dt="2023-11-30T21:56:50.374" v="1420" actId="165"/>
          <ac:picMkLst>
            <pc:docMk/>
            <pc:sldMk cId="914725079" sldId="257"/>
            <ac:picMk id="18" creationId="{084AF7EF-9658-B50F-50A5-788FC5198694}"/>
          </ac:picMkLst>
        </pc:picChg>
        <pc:picChg chg="del mod topLvl">
          <ac:chgData name="Erika Wills" userId="a32d244d-3bb4-4e77-8afa-17c481dd091e" providerId="ADAL" clId="{903E52FF-8137-42A7-83BC-CA4015F69BF3}" dt="2023-11-30T22:07:08.664" v="1560" actId="478"/>
          <ac:picMkLst>
            <pc:docMk/>
            <pc:sldMk cId="914725079" sldId="257"/>
            <ac:picMk id="21" creationId="{E6CFD152-83D7-52BF-ECF5-2D9597BE344F}"/>
          </ac:picMkLst>
        </pc:picChg>
        <pc:picChg chg="del mod topLvl">
          <ac:chgData name="Erika Wills" userId="a32d244d-3bb4-4e77-8afa-17c481dd091e" providerId="ADAL" clId="{903E52FF-8137-42A7-83BC-CA4015F69BF3}" dt="2023-11-30T22:07:12.481" v="1561" actId="478"/>
          <ac:picMkLst>
            <pc:docMk/>
            <pc:sldMk cId="914725079" sldId="257"/>
            <ac:picMk id="22" creationId="{F16063DF-D130-F485-FD14-87B463963197}"/>
          </ac:picMkLst>
        </pc:picChg>
        <pc:picChg chg="mod topLvl">
          <ac:chgData name="Erika Wills" userId="a32d244d-3bb4-4e77-8afa-17c481dd091e" providerId="ADAL" clId="{903E52FF-8137-42A7-83BC-CA4015F69BF3}" dt="2023-11-30T22:04:15.995" v="1527" actId="1036"/>
          <ac:picMkLst>
            <pc:docMk/>
            <pc:sldMk cId="914725079" sldId="257"/>
            <ac:picMk id="27" creationId="{BDF79949-0544-5ABF-3AAD-873BEF204A23}"/>
          </ac:picMkLst>
        </pc:picChg>
        <pc:picChg chg="mod ord topLvl">
          <ac:chgData name="Erika Wills" userId="a32d244d-3bb4-4e77-8afa-17c481dd091e" providerId="ADAL" clId="{903E52FF-8137-42A7-83BC-CA4015F69BF3}" dt="2023-11-30T22:07:32.061" v="1571" actId="166"/>
          <ac:picMkLst>
            <pc:docMk/>
            <pc:sldMk cId="914725079" sldId="257"/>
            <ac:picMk id="29" creationId="{666C6A5D-921F-626C-5649-EEB3D4E6B838}"/>
          </ac:picMkLst>
        </pc:picChg>
        <pc:picChg chg="mod ord topLvl">
          <ac:chgData name="Erika Wills" userId="a32d244d-3bb4-4e77-8afa-17c481dd091e" providerId="ADAL" clId="{903E52FF-8137-42A7-83BC-CA4015F69BF3}" dt="2023-11-30T22:07:32.061" v="1571" actId="166"/>
          <ac:picMkLst>
            <pc:docMk/>
            <pc:sldMk cId="914725079" sldId="257"/>
            <ac:picMk id="30" creationId="{4253ADB8-EF60-79CA-E9F7-E169F11C9B12}"/>
          </ac:picMkLst>
        </pc:picChg>
        <pc:picChg chg="add mod modCrop">
          <ac:chgData name="Erika Wills" userId="a32d244d-3bb4-4e77-8afa-17c481dd091e" providerId="ADAL" clId="{903E52FF-8137-42A7-83BC-CA4015F69BF3}" dt="2023-11-30T22:08:00.496" v="1603" actId="732"/>
          <ac:picMkLst>
            <pc:docMk/>
            <pc:sldMk cId="914725079" sldId="257"/>
            <ac:picMk id="42" creationId="{19553401-5FBE-4A69-E5BD-9792770A10FE}"/>
          </ac:picMkLst>
        </pc:picChg>
        <pc:picChg chg="add mod">
          <ac:chgData name="Erika Wills" userId="a32d244d-3bb4-4e77-8afa-17c481dd091e" providerId="ADAL" clId="{903E52FF-8137-42A7-83BC-CA4015F69BF3}" dt="2023-11-30T22:08:40.111" v="1636" actId="1076"/>
          <ac:picMkLst>
            <pc:docMk/>
            <pc:sldMk cId="914725079" sldId="257"/>
            <ac:picMk id="44" creationId="{16651758-D8E8-D40F-602C-48202370B9DE}"/>
          </ac:picMkLst>
        </pc:picChg>
        <pc:picChg chg="add mod">
          <ac:chgData name="Erika Wills" userId="a32d244d-3bb4-4e77-8afa-17c481dd091e" providerId="ADAL" clId="{903E52FF-8137-42A7-83BC-CA4015F69BF3}" dt="2023-11-30T22:08:40.111" v="1636" actId="1076"/>
          <ac:picMkLst>
            <pc:docMk/>
            <pc:sldMk cId="914725079" sldId="257"/>
            <ac:picMk id="45" creationId="{D8FFFBF2-2B86-0AE7-B55A-7A02BDDEE5E3}"/>
          </ac:picMkLst>
        </pc:picChg>
      </pc:sldChg>
      <pc:sldChg chg="modSp mod">
        <pc:chgData name="Erika Wills" userId="a32d244d-3bb4-4e77-8afa-17c481dd091e" providerId="ADAL" clId="{903E52FF-8137-42A7-83BC-CA4015F69BF3}" dt="2023-11-30T22:11:20.230" v="1924" actId="20577"/>
        <pc:sldMkLst>
          <pc:docMk/>
          <pc:sldMk cId="3987971495" sldId="258"/>
        </pc:sldMkLst>
        <pc:spChg chg="mod">
          <ac:chgData name="Erika Wills" userId="a32d244d-3bb4-4e77-8afa-17c481dd091e" providerId="ADAL" clId="{903E52FF-8137-42A7-83BC-CA4015F69BF3}" dt="2023-11-30T22:11:20.230" v="1924" actId="20577"/>
          <ac:spMkLst>
            <pc:docMk/>
            <pc:sldMk cId="3987971495" sldId="258"/>
            <ac:spMk id="7" creationId="{2C1BC051-7458-CF9B-2BC5-A8D08778DE0C}"/>
          </ac:spMkLst>
        </pc:spChg>
      </pc:sldChg>
      <pc:sldChg chg="addSp delSp modSp mod">
        <pc:chgData name="Erika Wills" userId="a32d244d-3bb4-4e77-8afa-17c481dd091e" providerId="ADAL" clId="{903E52FF-8137-42A7-83BC-CA4015F69BF3}" dt="2023-11-30T22:37:28.177" v="2799" actId="1038"/>
        <pc:sldMkLst>
          <pc:docMk/>
          <pc:sldMk cId="3497562104" sldId="259"/>
        </pc:sldMkLst>
        <pc:spChg chg="mod">
          <ac:chgData name="Erika Wills" userId="a32d244d-3bb4-4e77-8afa-17c481dd091e" providerId="ADAL" clId="{903E52FF-8137-42A7-83BC-CA4015F69BF3}" dt="2023-11-30T22:12:25.353" v="2055" actId="20577"/>
          <ac:spMkLst>
            <pc:docMk/>
            <pc:sldMk cId="3497562104" sldId="259"/>
            <ac:spMk id="20" creationId="{3B68AE17-4BE8-318D-8E34-7AA3795B30AF}"/>
          </ac:spMkLst>
        </pc:spChg>
        <pc:grpChg chg="add del mod">
          <ac:chgData name="Erika Wills" userId="a32d244d-3bb4-4e77-8afa-17c481dd091e" providerId="ADAL" clId="{903E52FF-8137-42A7-83BC-CA4015F69BF3}" dt="2023-11-30T22:12:37.098" v="2056" actId="165"/>
          <ac:grpSpMkLst>
            <pc:docMk/>
            <pc:sldMk cId="3497562104" sldId="259"/>
            <ac:grpSpMk id="4" creationId="{F1D03222-1797-0D60-94BC-3DED5FFF47D7}"/>
          </ac:grpSpMkLst>
        </pc:grpChg>
        <pc:graphicFrameChg chg="add mod modGraphic">
          <ac:chgData name="Erika Wills" userId="a32d244d-3bb4-4e77-8afa-17c481dd091e" providerId="ADAL" clId="{903E52FF-8137-42A7-83BC-CA4015F69BF3}" dt="2023-11-30T22:37:28.177" v="2799" actId="1038"/>
          <ac:graphicFrameMkLst>
            <pc:docMk/>
            <pc:sldMk cId="3497562104" sldId="259"/>
            <ac:graphicFrameMk id="10" creationId="{2ABE2686-748E-CCFE-76EB-89B66A2D1197}"/>
          </ac:graphicFrameMkLst>
        </pc:graphicFrameChg>
        <pc:picChg chg="add del mod topLvl">
          <ac:chgData name="Erika Wills" userId="a32d244d-3bb4-4e77-8afa-17c481dd091e" providerId="ADAL" clId="{903E52FF-8137-42A7-83BC-CA4015F69BF3}" dt="2023-11-30T22:12:47.259" v="2058" actId="478"/>
          <ac:picMkLst>
            <pc:docMk/>
            <pc:sldMk cId="3497562104" sldId="259"/>
            <ac:picMk id="2" creationId="{F58F58EB-89E3-046F-12B4-A61425B3A36A}"/>
          </ac:picMkLst>
        </pc:picChg>
        <pc:picChg chg="del mod topLvl">
          <ac:chgData name="Erika Wills" userId="a32d244d-3bb4-4e77-8afa-17c481dd091e" providerId="ADAL" clId="{903E52FF-8137-42A7-83BC-CA4015F69BF3}" dt="2023-11-30T22:20:46.837" v="2153" actId="478"/>
          <ac:picMkLst>
            <pc:docMk/>
            <pc:sldMk cId="3497562104" sldId="259"/>
            <ac:picMk id="3" creationId="{C8D3241B-2D60-6779-E49D-206108388ECC}"/>
          </ac:picMkLst>
        </pc:picChg>
        <pc:picChg chg="del mod topLvl">
          <ac:chgData name="Erika Wills" userId="a32d244d-3bb4-4e77-8afa-17c481dd091e" providerId="ADAL" clId="{903E52FF-8137-42A7-83BC-CA4015F69BF3}" dt="2023-11-30T22:12:42.483" v="2057" actId="478"/>
          <ac:picMkLst>
            <pc:docMk/>
            <pc:sldMk cId="3497562104" sldId="259"/>
            <ac:picMk id="5" creationId="{E0791AF0-CD25-56CC-ACB4-E3C4A64040C0}"/>
          </ac:picMkLst>
        </pc:picChg>
        <pc:picChg chg="del mod topLvl">
          <ac:chgData name="Erika Wills" userId="a32d244d-3bb4-4e77-8afa-17c481dd091e" providerId="ADAL" clId="{903E52FF-8137-42A7-83BC-CA4015F69BF3}" dt="2023-11-30T22:20:49.914" v="2154" actId="478"/>
          <ac:picMkLst>
            <pc:docMk/>
            <pc:sldMk cId="3497562104" sldId="259"/>
            <ac:picMk id="6" creationId="{47DF06DA-20E5-3B8A-4B97-2BC2AFF72063}"/>
          </ac:picMkLst>
        </pc:picChg>
        <pc:picChg chg="del mod topLvl">
          <ac:chgData name="Erika Wills" userId="a32d244d-3bb4-4e77-8afa-17c481dd091e" providerId="ADAL" clId="{903E52FF-8137-42A7-83BC-CA4015F69BF3}" dt="2023-11-30T22:12:47.259" v="2058" actId="478"/>
          <ac:picMkLst>
            <pc:docMk/>
            <pc:sldMk cId="3497562104" sldId="259"/>
            <ac:picMk id="7" creationId="{2C7289DC-2229-827F-E7E3-10D7D2CE731F}"/>
          </ac:picMkLst>
        </pc:picChg>
        <pc:picChg chg="mod ord topLvl">
          <ac:chgData name="Erika Wills" userId="a32d244d-3bb4-4e77-8afa-17c481dd091e" providerId="ADAL" clId="{903E52FF-8137-42A7-83BC-CA4015F69BF3}" dt="2023-11-30T22:37:28.177" v="2799" actId="1038"/>
          <ac:picMkLst>
            <pc:docMk/>
            <pc:sldMk cId="3497562104" sldId="259"/>
            <ac:picMk id="8" creationId="{39A3DAA2-D2EE-0E92-7F9A-D82146A2433B}"/>
          </ac:picMkLst>
        </pc:picChg>
        <pc:picChg chg="del mod topLvl">
          <ac:chgData name="Erika Wills" userId="a32d244d-3bb4-4e77-8afa-17c481dd091e" providerId="ADAL" clId="{903E52FF-8137-42A7-83BC-CA4015F69BF3}" dt="2023-11-30T22:12:47.259" v="2058" actId="478"/>
          <ac:picMkLst>
            <pc:docMk/>
            <pc:sldMk cId="3497562104" sldId="259"/>
            <ac:picMk id="9" creationId="{A8951F09-BEAB-FBE1-B516-9BC577ECAE2D}"/>
          </ac:picMkLst>
        </pc:picChg>
        <pc:picChg chg="add mod modCrop">
          <ac:chgData name="Erika Wills" userId="a32d244d-3bb4-4e77-8afa-17c481dd091e" providerId="ADAL" clId="{903E52FF-8137-42A7-83BC-CA4015F69BF3}" dt="2023-11-30T22:37:28.177" v="2799" actId="1038"/>
          <ac:picMkLst>
            <pc:docMk/>
            <pc:sldMk cId="3497562104" sldId="259"/>
            <ac:picMk id="14" creationId="{7A92ACB3-EDEE-A2C2-69A6-97567A3C4AFA}"/>
          </ac:picMkLst>
        </pc:picChg>
        <pc:picChg chg="add del mod modCrop">
          <ac:chgData name="Erika Wills" userId="a32d244d-3bb4-4e77-8afa-17c481dd091e" providerId="ADAL" clId="{903E52FF-8137-42A7-83BC-CA4015F69BF3}" dt="2023-11-30T22:32:22.918" v="2667" actId="478"/>
          <ac:picMkLst>
            <pc:docMk/>
            <pc:sldMk cId="3497562104" sldId="259"/>
            <ac:picMk id="21" creationId="{2F148E14-B68E-8738-CCC2-45F5F7106D17}"/>
          </ac:picMkLst>
        </pc:picChg>
        <pc:picChg chg="add mod modCrop">
          <ac:chgData name="Erika Wills" userId="a32d244d-3bb4-4e77-8afa-17c481dd091e" providerId="ADAL" clId="{903E52FF-8137-42A7-83BC-CA4015F69BF3}" dt="2023-11-30T22:37:28.177" v="2799" actId="1038"/>
          <ac:picMkLst>
            <pc:docMk/>
            <pc:sldMk cId="3497562104" sldId="259"/>
            <ac:picMk id="22" creationId="{47A93C74-E24F-44DF-6312-8020C3FA2D6B}"/>
          </ac:picMkLst>
        </pc:picChg>
        <pc:picChg chg="mod ord topLvl modCrop">
          <ac:chgData name="Erika Wills" userId="a32d244d-3bb4-4e77-8afa-17c481dd091e" providerId="ADAL" clId="{903E52FF-8137-42A7-83BC-CA4015F69BF3}" dt="2023-11-30T22:37:28.177" v="2799" actId="1038"/>
          <ac:picMkLst>
            <pc:docMk/>
            <pc:sldMk cId="3497562104" sldId="259"/>
            <ac:picMk id="24" creationId="{0015948C-C828-CAE1-3DBB-725EF95A2C7E}"/>
          </ac:picMkLst>
        </pc:picChg>
        <pc:cxnChg chg="del mod topLvl">
          <ac:chgData name="Erika Wills" userId="a32d244d-3bb4-4e77-8afa-17c481dd091e" providerId="ADAL" clId="{903E52FF-8137-42A7-83BC-CA4015F69BF3}" dt="2023-11-30T22:20:54.720" v="2155" actId="478"/>
          <ac:cxnSpMkLst>
            <pc:docMk/>
            <pc:sldMk cId="3497562104" sldId="259"/>
            <ac:cxnSpMk id="11" creationId="{F11D7609-AF40-D221-A7DF-31FEB1B24231}"/>
          </ac:cxnSpMkLst>
        </pc:cxnChg>
        <pc:cxnChg chg="del mod topLvl">
          <ac:chgData name="Erika Wills" userId="a32d244d-3bb4-4e77-8afa-17c481dd091e" providerId="ADAL" clId="{903E52FF-8137-42A7-83BC-CA4015F69BF3}" dt="2023-11-30T22:20:54.720" v="2155" actId="478"/>
          <ac:cxnSpMkLst>
            <pc:docMk/>
            <pc:sldMk cId="3497562104" sldId="259"/>
            <ac:cxnSpMk id="13" creationId="{9D9CAEDD-2F0E-4886-5A3E-F312DF74A1E5}"/>
          </ac:cxnSpMkLst>
        </pc:cxnChg>
        <pc:cxnChg chg="del mod topLvl">
          <ac:chgData name="Erika Wills" userId="a32d244d-3bb4-4e77-8afa-17c481dd091e" providerId="ADAL" clId="{903E52FF-8137-42A7-83BC-CA4015F69BF3}" dt="2023-11-30T22:12:47.259" v="2058" actId="478"/>
          <ac:cxnSpMkLst>
            <pc:docMk/>
            <pc:sldMk cId="3497562104" sldId="259"/>
            <ac:cxnSpMk id="16" creationId="{0B8844F1-D674-7333-E97F-1FE26C180048}"/>
          </ac:cxnSpMkLst>
        </pc:cxnChg>
        <pc:cxnChg chg="del mod topLvl">
          <ac:chgData name="Erika Wills" userId="a32d244d-3bb4-4e77-8afa-17c481dd091e" providerId="ADAL" clId="{903E52FF-8137-42A7-83BC-CA4015F69BF3}" dt="2023-11-30T22:12:47.259" v="2058" actId="478"/>
          <ac:cxnSpMkLst>
            <pc:docMk/>
            <pc:sldMk cId="3497562104" sldId="259"/>
            <ac:cxnSpMk id="17" creationId="{CA29D62A-9A60-619F-0FF5-E99ABF595508}"/>
          </ac:cxnSpMkLst>
        </pc:cxnChg>
        <pc:cxnChg chg="del mod topLvl">
          <ac:chgData name="Erika Wills" userId="a32d244d-3bb4-4e77-8afa-17c481dd091e" providerId="ADAL" clId="{903E52FF-8137-42A7-83BC-CA4015F69BF3}" dt="2023-11-30T22:20:54.720" v="2155" actId="478"/>
          <ac:cxnSpMkLst>
            <pc:docMk/>
            <pc:sldMk cId="3497562104" sldId="259"/>
            <ac:cxnSpMk id="18" creationId="{4826C91E-B490-ABA1-1642-3E41BF6F90EF}"/>
          </ac:cxnSpMkLst>
        </pc:cxnChg>
        <pc:cxnChg chg="del mod topLvl">
          <ac:chgData name="Erika Wills" userId="a32d244d-3bb4-4e77-8afa-17c481dd091e" providerId="ADAL" clId="{903E52FF-8137-42A7-83BC-CA4015F69BF3}" dt="2023-11-30T22:12:47.259" v="2058" actId="478"/>
          <ac:cxnSpMkLst>
            <pc:docMk/>
            <pc:sldMk cId="3497562104" sldId="259"/>
            <ac:cxnSpMk id="19" creationId="{AF36FC9B-8AEE-D4E6-4066-FDE662BA2480}"/>
          </ac:cxnSpMkLst>
        </pc:cxnChg>
      </pc:sldChg>
      <pc:sldChg chg="addSp modSp new mod">
        <pc:chgData name="Erika Wills" userId="a32d244d-3bb4-4e77-8afa-17c481dd091e" providerId="ADAL" clId="{903E52FF-8137-42A7-83BC-CA4015F69BF3}" dt="2024-01-19T16:57:25.247" v="2926" actId="1038"/>
        <pc:sldMkLst>
          <pc:docMk/>
          <pc:sldMk cId="2099110453" sldId="260"/>
        </pc:sldMkLst>
        <pc:spChg chg="add mod">
          <ac:chgData name="Erika Wills" userId="a32d244d-3bb4-4e77-8afa-17c481dd091e" providerId="ADAL" clId="{903E52FF-8137-42A7-83BC-CA4015F69BF3}" dt="2024-01-19T16:57:25.247" v="2926" actId="1038"/>
          <ac:spMkLst>
            <pc:docMk/>
            <pc:sldMk cId="2099110453" sldId="260"/>
            <ac:spMk id="8" creationId="{99168CC7-1871-299C-FC16-97384C520082}"/>
          </ac:spMkLst>
        </pc:spChg>
        <pc:picChg chg="add mod modCrop">
          <ac:chgData name="Erika Wills" userId="a32d244d-3bb4-4e77-8afa-17c481dd091e" providerId="ADAL" clId="{903E52FF-8137-42A7-83BC-CA4015F69BF3}" dt="2024-01-19T16:53:43.397" v="2817" actId="732"/>
          <ac:picMkLst>
            <pc:docMk/>
            <pc:sldMk cId="2099110453" sldId="260"/>
            <ac:picMk id="3" creationId="{F6FC81A2-0D97-63E6-D849-448F56458A32}"/>
          </ac:picMkLst>
        </pc:picChg>
        <pc:picChg chg="add mod modCrop">
          <ac:chgData name="Erika Wills" userId="a32d244d-3bb4-4e77-8afa-17c481dd091e" providerId="ADAL" clId="{903E52FF-8137-42A7-83BC-CA4015F69BF3}" dt="2024-01-19T16:53:57.291" v="2862" actId="1035"/>
          <ac:picMkLst>
            <pc:docMk/>
            <pc:sldMk cId="2099110453" sldId="260"/>
            <ac:picMk id="5" creationId="{8E01C5F8-0BD6-336C-3684-64C516C98B3E}"/>
          </ac:picMkLst>
        </pc:picChg>
        <pc:picChg chg="add mod modCrop">
          <ac:chgData name="Erika Wills" userId="a32d244d-3bb4-4e77-8afa-17c481dd091e" providerId="ADAL" clId="{903E52FF-8137-42A7-83BC-CA4015F69BF3}" dt="2024-01-19T16:54:24.399" v="2881" actId="732"/>
          <ac:picMkLst>
            <pc:docMk/>
            <pc:sldMk cId="2099110453" sldId="260"/>
            <ac:picMk id="7" creationId="{24BCA130-F5EA-EC84-70F0-BC2D590A8BD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59D28-75A8-90F0-E7C5-749F62E74D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B43A1B-A317-CE09-4FA8-E8FC6BEE7B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37D74C-1662-474C-AC0F-F50E8A78780A}"/>
              </a:ext>
            </a:extLst>
          </p:cNvPr>
          <p:cNvSpPr>
            <a:spLocks noGrp="1"/>
          </p:cNvSpPr>
          <p:nvPr>
            <p:ph type="dt" sz="half" idx="10"/>
          </p:nvPr>
        </p:nvSpPr>
        <p:spPr/>
        <p:txBody>
          <a:bodyPr/>
          <a:lstStyle/>
          <a:p>
            <a:fld id="{0C30458F-E5FA-4247-ACAD-97988AF0B5E9}" type="datetimeFigureOut">
              <a:rPr lang="en-US" smtClean="0"/>
              <a:t>1/19/2024</a:t>
            </a:fld>
            <a:endParaRPr lang="en-US"/>
          </a:p>
        </p:txBody>
      </p:sp>
      <p:sp>
        <p:nvSpPr>
          <p:cNvPr id="5" name="Footer Placeholder 4">
            <a:extLst>
              <a:ext uri="{FF2B5EF4-FFF2-40B4-BE49-F238E27FC236}">
                <a16:creationId xmlns:a16="http://schemas.microsoft.com/office/drawing/2014/main" id="{E8E0B1BD-1D1B-2A85-D577-B7E6C6F63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C2A38D-F12A-39C2-3534-F33C26762B91}"/>
              </a:ext>
            </a:extLst>
          </p:cNvPr>
          <p:cNvSpPr>
            <a:spLocks noGrp="1"/>
          </p:cNvSpPr>
          <p:nvPr>
            <p:ph type="sldNum" sz="quarter" idx="12"/>
          </p:nvPr>
        </p:nvSpPr>
        <p:spPr/>
        <p:txBody>
          <a:bodyPr/>
          <a:lstStyle/>
          <a:p>
            <a:fld id="{9AA2A8E6-B0A3-435C-AA5F-8134AFAD3F6B}" type="slidenum">
              <a:rPr lang="en-US" smtClean="0"/>
              <a:t>‹#›</a:t>
            </a:fld>
            <a:endParaRPr lang="en-US"/>
          </a:p>
        </p:txBody>
      </p:sp>
    </p:spTree>
    <p:extLst>
      <p:ext uri="{BB962C8B-B14F-4D97-AF65-F5344CB8AC3E}">
        <p14:creationId xmlns:p14="http://schemas.microsoft.com/office/powerpoint/2010/main" val="1471347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C2BFA-49D2-94CA-A875-1071B56A1D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9F3881-FD35-A084-F869-C852A658E7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399BE6-ED70-2FA1-25F1-3A9C6D3140D2}"/>
              </a:ext>
            </a:extLst>
          </p:cNvPr>
          <p:cNvSpPr>
            <a:spLocks noGrp="1"/>
          </p:cNvSpPr>
          <p:nvPr>
            <p:ph type="dt" sz="half" idx="10"/>
          </p:nvPr>
        </p:nvSpPr>
        <p:spPr/>
        <p:txBody>
          <a:bodyPr/>
          <a:lstStyle/>
          <a:p>
            <a:fld id="{0C30458F-E5FA-4247-ACAD-97988AF0B5E9}" type="datetimeFigureOut">
              <a:rPr lang="en-US" smtClean="0"/>
              <a:t>1/19/2024</a:t>
            </a:fld>
            <a:endParaRPr lang="en-US"/>
          </a:p>
        </p:txBody>
      </p:sp>
      <p:sp>
        <p:nvSpPr>
          <p:cNvPr id="5" name="Footer Placeholder 4">
            <a:extLst>
              <a:ext uri="{FF2B5EF4-FFF2-40B4-BE49-F238E27FC236}">
                <a16:creationId xmlns:a16="http://schemas.microsoft.com/office/drawing/2014/main" id="{0EB92277-F3CC-33F8-0EC5-BBE3CCF678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605B00-1B89-BF95-5AAE-B6CDBC8B4872}"/>
              </a:ext>
            </a:extLst>
          </p:cNvPr>
          <p:cNvSpPr>
            <a:spLocks noGrp="1"/>
          </p:cNvSpPr>
          <p:nvPr>
            <p:ph type="sldNum" sz="quarter" idx="12"/>
          </p:nvPr>
        </p:nvSpPr>
        <p:spPr/>
        <p:txBody>
          <a:bodyPr/>
          <a:lstStyle/>
          <a:p>
            <a:fld id="{9AA2A8E6-B0A3-435C-AA5F-8134AFAD3F6B}" type="slidenum">
              <a:rPr lang="en-US" smtClean="0"/>
              <a:t>‹#›</a:t>
            </a:fld>
            <a:endParaRPr lang="en-US"/>
          </a:p>
        </p:txBody>
      </p:sp>
    </p:spTree>
    <p:extLst>
      <p:ext uri="{BB962C8B-B14F-4D97-AF65-F5344CB8AC3E}">
        <p14:creationId xmlns:p14="http://schemas.microsoft.com/office/powerpoint/2010/main" val="3021611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7308C7-251A-678D-B257-CF0F536117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31E0BA-FD5C-9429-02C9-5DFEB2F58D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CDC6A1-5B17-D6B2-5BF8-18035913FB50}"/>
              </a:ext>
            </a:extLst>
          </p:cNvPr>
          <p:cNvSpPr>
            <a:spLocks noGrp="1"/>
          </p:cNvSpPr>
          <p:nvPr>
            <p:ph type="dt" sz="half" idx="10"/>
          </p:nvPr>
        </p:nvSpPr>
        <p:spPr/>
        <p:txBody>
          <a:bodyPr/>
          <a:lstStyle/>
          <a:p>
            <a:fld id="{0C30458F-E5FA-4247-ACAD-97988AF0B5E9}" type="datetimeFigureOut">
              <a:rPr lang="en-US" smtClean="0"/>
              <a:t>1/19/2024</a:t>
            </a:fld>
            <a:endParaRPr lang="en-US"/>
          </a:p>
        </p:txBody>
      </p:sp>
      <p:sp>
        <p:nvSpPr>
          <p:cNvPr id="5" name="Footer Placeholder 4">
            <a:extLst>
              <a:ext uri="{FF2B5EF4-FFF2-40B4-BE49-F238E27FC236}">
                <a16:creationId xmlns:a16="http://schemas.microsoft.com/office/drawing/2014/main" id="{5E1120C3-B0CE-2459-2E9A-3A7D7E2DD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F6B256-B346-73D9-71EF-F556F889E321}"/>
              </a:ext>
            </a:extLst>
          </p:cNvPr>
          <p:cNvSpPr>
            <a:spLocks noGrp="1"/>
          </p:cNvSpPr>
          <p:nvPr>
            <p:ph type="sldNum" sz="quarter" idx="12"/>
          </p:nvPr>
        </p:nvSpPr>
        <p:spPr/>
        <p:txBody>
          <a:bodyPr/>
          <a:lstStyle/>
          <a:p>
            <a:fld id="{9AA2A8E6-B0A3-435C-AA5F-8134AFAD3F6B}" type="slidenum">
              <a:rPr lang="en-US" smtClean="0"/>
              <a:t>‹#›</a:t>
            </a:fld>
            <a:endParaRPr lang="en-US"/>
          </a:p>
        </p:txBody>
      </p:sp>
    </p:spTree>
    <p:extLst>
      <p:ext uri="{BB962C8B-B14F-4D97-AF65-F5344CB8AC3E}">
        <p14:creationId xmlns:p14="http://schemas.microsoft.com/office/powerpoint/2010/main" val="3262006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46F7B-7B4A-2ADD-C4F3-9F0CC32674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55A63F-24DE-097C-FA1E-5B7D0B20BC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D30FD-7252-2173-CBB6-DD8CA4A77228}"/>
              </a:ext>
            </a:extLst>
          </p:cNvPr>
          <p:cNvSpPr>
            <a:spLocks noGrp="1"/>
          </p:cNvSpPr>
          <p:nvPr>
            <p:ph type="dt" sz="half" idx="10"/>
          </p:nvPr>
        </p:nvSpPr>
        <p:spPr/>
        <p:txBody>
          <a:bodyPr/>
          <a:lstStyle/>
          <a:p>
            <a:fld id="{0C30458F-E5FA-4247-ACAD-97988AF0B5E9}" type="datetimeFigureOut">
              <a:rPr lang="en-US" smtClean="0"/>
              <a:t>1/19/2024</a:t>
            </a:fld>
            <a:endParaRPr lang="en-US"/>
          </a:p>
        </p:txBody>
      </p:sp>
      <p:sp>
        <p:nvSpPr>
          <p:cNvPr id="5" name="Footer Placeholder 4">
            <a:extLst>
              <a:ext uri="{FF2B5EF4-FFF2-40B4-BE49-F238E27FC236}">
                <a16:creationId xmlns:a16="http://schemas.microsoft.com/office/drawing/2014/main" id="{C07BFFE8-DACE-4501-FEB5-658A078B1B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F4CAAF-CD2F-038D-E1AD-44576DA9FA2E}"/>
              </a:ext>
            </a:extLst>
          </p:cNvPr>
          <p:cNvSpPr>
            <a:spLocks noGrp="1"/>
          </p:cNvSpPr>
          <p:nvPr>
            <p:ph type="sldNum" sz="quarter" idx="12"/>
          </p:nvPr>
        </p:nvSpPr>
        <p:spPr/>
        <p:txBody>
          <a:bodyPr/>
          <a:lstStyle/>
          <a:p>
            <a:fld id="{9AA2A8E6-B0A3-435C-AA5F-8134AFAD3F6B}" type="slidenum">
              <a:rPr lang="en-US" smtClean="0"/>
              <a:t>‹#›</a:t>
            </a:fld>
            <a:endParaRPr lang="en-US"/>
          </a:p>
        </p:txBody>
      </p:sp>
    </p:spTree>
    <p:extLst>
      <p:ext uri="{BB962C8B-B14F-4D97-AF65-F5344CB8AC3E}">
        <p14:creationId xmlns:p14="http://schemas.microsoft.com/office/powerpoint/2010/main" val="3239013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EC874-60BB-B09B-BDA8-3298F9427F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2C5831-31B6-96D0-E5EB-2CE6B8EA28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04A656-EB4E-6E75-8693-42196B1AC462}"/>
              </a:ext>
            </a:extLst>
          </p:cNvPr>
          <p:cNvSpPr>
            <a:spLocks noGrp="1"/>
          </p:cNvSpPr>
          <p:nvPr>
            <p:ph type="dt" sz="half" idx="10"/>
          </p:nvPr>
        </p:nvSpPr>
        <p:spPr/>
        <p:txBody>
          <a:bodyPr/>
          <a:lstStyle/>
          <a:p>
            <a:fld id="{0C30458F-E5FA-4247-ACAD-97988AF0B5E9}" type="datetimeFigureOut">
              <a:rPr lang="en-US" smtClean="0"/>
              <a:t>1/19/2024</a:t>
            </a:fld>
            <a:endParaRPr lang="en-US"/>
          </a:p>
        </p:txBody>
      </p:sp>
      <p:sp>
        <p:nvSpPr>
          <p:cNvPr id="5" name="Footer Placeholder 4">
            <a:extLst>
              <a:ext uri="{FF2B5EF4-FFF2-40B4-BE49-F238E27FC236}">
                <a16:creationId xmlns:a16="http://schemas.microsoft.com/office/drawing/2014/main" id="{DFB98CC5-D352-3B54-997E-A84DFC0FD5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8B6E5B-65A6-AF1A-E794-DFCCAE6F93F1}"/>
              </a:ext>
            </a:extLst>
          </p:cNvPr>
          <p:cNvSpPr>
            <a:spLocks noGrp="1"/>
          </p:cNvSpPr>
          <p:nvPr>
            <p:ph type="sldNum" sz="quarter" idx="12"/>
          </p:nvPr>
        </p:nvSpPr>
        <p:spPr/>
        <p:txBody>
          <a:bodyPr/>
          <a:lstStyle/>
          <a:p>
            <a:fld id="{9AA2A8E6-B0A3-435C-AA5F-8134AFAD3F6B}" type="slidenum">
              <a:rPr lang="en-US" smtClean="0"/>
              <a:t>‹#›</a:t>
            </a:fld>
            <a:endParaRPr lang="en-US"/>
          </a:p>
        </p:txBody>
      </p:sp>
    </p:spTree>
    <p:extLst>
      <p:ext uri="{BB962C8B-B14F-4D97-AF65-F5344CB8AC3E}">
        <p14:creationId xmlns:p14="http://schemas.microsoft.com/office/powerpoint/2010/main" val="118004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8C167-B5E4-2609-938E-0095DEB77A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2FA40B-1E3B-213C-06BA-D7612C62FC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1B2ABF-842E-4CE4-FF78-BEA03D9618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19D787-F8E6-1E6E-F236-8990CE560208}"/>
              </a:ext>
            </a:extLst>
          </p:cNvPr>
          <p:cNvSpPr>
            <a:spLocks noGrp="1"/>
          </p:cNvSpPr>
          <p:nvPr>
            <p:ph type="dt" sz="half" idx="10"/>
          </p:nvPr>
        </p:nvSpPr>
        <p:spPr/>
        <p:txBody>
          <a:bodyPr/>
          <a:lstStyle/>
          <a:p>
            <a:fld id="{0C30458F-E5FA-4247-ACAD-97988AF0B5E9}" type="datetimeFigureOut">
              <a:rPr lang="en-US" smtClean="0"/>
              <a:t>1/19/2024</a:t>
            </a:fld>
            <a:endParaRPr lang="en-US"/>
          </a:p>
        </p:txBody>
      </p:sp>
      <p:sp>
        <p:nvSpPr>
          <p:cNvPr id="6" name="Footer Placeholder 5">
            <a:extLst>
              <a:ext uri="{FF2B5EF4-FFF2-40B4-BE49-F238E27FC236}">
                <a16:creationId xmlns:a16="http://schemas.microsoft.com/office/drawing/2014/main" id="{4E0E1B28-D55B-6A7E-3FB1-854BE0A458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B3A271-DDDE-1C1B-80FD-E776FF21DDA5}"/>
              </a:ext>
            </a:extLst>
          </p:cNvPr>
          <p:cNvSpPr>
            <a:spLocks noGrp="1"/>
          </p:cNvSpPr>
          <p:nvPr>
            <p:ph type="sldNum" sz="quarter" idx="12"/>
          </p:nvPr>
        </p:nvSpPr>
        <p:spPr/>
        <p:txBody>
          <a:bodyPr/>
          <a:lstStyle/>
          <a:p>
            <a:fld id="{9AA2A8E6-B0A3-435C-AA5F-8134AFAD3F6B}" type="slidenum">
              <a:rPr lang="en-US" smtClean="0"/>
              <a:t>‹#›</a:t>
            </a:fld>
            <a:endParaRPr lang="en-US"/>
          </a:p>
        </p:txBody>
      </p:sp>
    </p:spTree>
    <p:extLst>
      <p:ext uri="{BB962C8B-B14F-4D97-AF65-F5344CB8AC3E}">
        <p14:creationId xmlns:p14="http://schemas.microsoft.com/office/powerpoint/2010/main" val="397146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B296F-BDEF-EA26-9934-CB6A130CB0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306D45E-84C1-0C62-681A-91F2D559FA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CB5D74-CC0E-2DEB-96D8-2EE8D5BBAD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E1D29D-740D-B621-D5DB-368549CE84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A980C7-58B7-E088-76F9-8E40BE8FE7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A59513-E33F-7C54-BB21-A6E3A297E00D}"/>
              </a:ext>
            </a:extLst>
          </p:cNvPr>
          <p:cNvSpPr>
            <a:spLocks noGrp="1"/>
          </p:cNvSpPr>
          <p:nvPr>
            <p:ph type="dt" sz="half" idx="10"/>
          </p:nvPr>
        </p:nvSpPr>
        <p:spPr/>
        <p:txBody>
          <a:bodyPr/>
          <a:lstStyle/>
          <a:p>
            <a:fld id="{0C30458F-E5FA-4247-ACAD-97988AF0B5E9}" type="datetimeFigureOut">
              <a:rPr lang="en-US" smtClean="0"/>
              <a:t>1/19/2024</a:t>
            </a:fld>
            <a:endParaRPr lang="en-US"/>
          </a:p>
        </p:txBody>
      </p:sp>
      <p:sp>
        <p:nvSpPr>
          <p:cNvPr id="8" name="Footer Placeholder 7">
            <a:extLst>
              <a:ext uri="{FF2B5EF4-FFF2-40B4-BE49-F238E27FC236}">
                <a16:creationId xmlns:a16="http://schemas.microsoft.com/office/drawing/2014/main" id="{CB675124-95A2-692D-6712-C7894E4AA4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EC957B-8EE0-4611-CE6B-13299C993188}"/>
              </a:ext>
            </a:extLst>
          </p:cNvPr>
          <p:cNvSpPr>
            <a:spLocks noGrp="1"/>
          </p:cNvSpPr>
          <p:nvPr>
            <p:ph type="sldNum" sz="quarter" idx="12"/>
          </p:nvPr>
        </p:nvSpPr>
        <p:spPr/>
        <p:txBody>
          <a:bodyPr/>
          <a:lstStyle/>
          <a:p>
            <a:fld id="{9AA2A8E6-B0A3-435C-AA5F-8134AFAD3F6B}" type="slidenum">
              <a:rPr lang="en-US" smtClean="0"/>
              <a:t>‹#›</a:t>
            </a:fld>
            <a:endParaRPr lang="en-US"/>
          </a:p>
        </p:txBody>
      </p:sp>
    </p:spTree>
    <p:extLst>
      <p:ext uri="{BB962C8B-B14F-4D97-AF65-F5344CB8AC3E}">
        <p14:creationId xmlns:p14="http://schemas.microsoft.com/office/powerpoint/2010/main" val="1838423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CB4DD-4BB3-04E1-DAC4-774FA5BADD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13C14D-4ADF-AE9F-035D-30B1E6D11945}"/>
              </a:ext>
            </a:extLst>
          </p:cNvPr>
          <p:cNvSpPr>
            <a:spLocks noGrp="1"/>
          </p:cNvSpPr>
          <p:nvPr>
            <p:ph type="dt" sz="half" idx="10"/>
          </p:nvPr>
        </p:nvSpPr>
        <p:spPr/>
        <p:txBody>
          <a:bodyPr/>
          <a:lstStyle/>
          <a:p>
            <a:fld id="{0C30458F-E5FA-4247-ACAD-97988AF0B5E9}" type="datetimeFigureOut">
              <a:rPr lang="en-US" smtClean="0"/>
              <a:t>1/19/2024</a:t>
            </a:fld>
            <a:endParaRPr lang="en-US"/>
          </a:p>
        </p:txBody>
      </p:sp>
      <p:sp>
        <p:nvSpPr>
          <p:cNvPr id="4" name="Footer Placeholder 3">
            <a:extLst>
              <a:ext uri="{FF2B5EF4-FFF2-40B4-BE49-F238E27FC236}">
                <a16:creationId xmlns:a16="http://schemas.microsoft.com/office/drawing/2014/main" id="{8BC0DD2A-0009-7D39-26B0-CFD9F77F46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E43448-43E3-41A1-4F3E-C1D57A291ED5}"/>
              </a:ext>
            </a:extLst>
          </p:cNvPr>
          <p:cNvSpPr>
            <a:spLocks noGrp="1"/>
          </p:cNvSpPr>
          <p:nvPr>
            <p:ph type="sldNum" sz="quarter" idx="12"/>
          </p:nvPr>
        </p:nvSpPr>
        <p:spPr/>
        <p:txBody>
          <a:bodyPr/>
          <a:lstStyle/>
          <a:p>
            <a:fld id="{9AA2A8E6-B0A3-435C-AA5F-8134AFAD3F6B}" type="slidenum">
              <a:rPr lang="en-US" smtClean="0"/>
              <a:t>‹#›</a:t>
            </a:fld>
            <a:endParaRPr lang="en-US"/>
          </a:p>
        </p:txBody>
      </p:sp>
    </p:spTree>
    <p:extLst>
      <p:ext uri="{BB962C8B-B14F-4D97-AF65-F5344CB8AC3E}">
        <p14:creationId xmlns:p14="http://schemas.microsoft.com/office/powerpoint/2010/main" val="3142756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87BE92-1E77-3CC4-6DD5-AA4153364064}"/>
              </a:ext>
            </a:extLst>
          </p:cNvPr>
          <p:cNvSpPr>
            <a:spLocks noGrp="1"/>
          </p:cNvSpPr>
          <p:nvPr>
            <p:ph type="dt" sz="half" idx="10"/>
          </p:nvPr>
        </p:nvSpPr>
        <p:spPr/>
        <p:txBody>
          <a:bodyPr/>
          <a:lstStyle/>
          <a:p>
            <a:fld id="{0C30458F-E5FA-4247-ACAD-97988AF0B5E9}" type="datetimeFigureOut">
              <a:rPr lang="en-US" smtClean="0"/>
              <a:t>1/19/2024</a:t>
            </a:fld>
            <a:endParaRPr lang="en-US"/>
          </a:p>
        </p:txBody>
      </p:sp>
      <p:sp>
        <p:nvSpPr>
          <p:cNvPr id="3" name="Footer Placeholder 2">
            <a:extLst>
              <a:ext uri="{FF2B5EF4-FFF2-40B4-BE49-F238E27FC236}">
                <a16:creationId xmlns:a16="http://schemas.microsoft.com/office/drawing/2014/main" id="{B27B18EB-B2B4-1A41-FFCD-D19C2FD0795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E4F554-E87B-8B7F-FBA8-44A13FD63E87}"/>
              </a:ext>
            </a:extLst>
          </p:cNvPr>
          <p:cNvSpPr>
            <a:spLocks noGrp="1"/>
          </p:cNvSpPr>
          <p:nvPr>
            <p:ph type="sldNum" sz="quarter" idx="12"/>
          </p:nvPr>
        </p:nvSpPr>
        <p:spPr/>
        <p:txBody>
          <a:bodyPr/>
          <a:lstStyle/>
          <a:p>
            <a:fld id="{9AA2A8E6-B0A3-435C-AA5F-8134AFAD3F6B}" type="slidenum">
              <a:rPr lang="en-US" smtClean="0"/>
              <a:t>‹#›</a:t>
            </a:fld>
            <a:endParaRPr lang="en-US"/>
          </a:p>
        </p:txBody>
      </p:sp>
    </p:spTree>
    <p:extLst>
      <p:ext uri="{BB962C8B-B14F-4D97-AF65-F5344CB8AC3E}">
        <p14:creationId xmlns:p14="http://schemas.microsoft.com/office/powerpoint/2010/main" val="1607201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7139D-03A2-94C4-34FC-DEF4DA0115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A04CF6-DBA6-1673-D176-6B49ECE4CC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701C2B-9DFF-DD3D-BE95-9234BBA5A0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E89D49-03D6-A746-7A7C-45934747D2DC}"/>
              </a:ext>
            </a:extLst>
          </p:cNvPr>
          <p:cNvSpPr>
            <a:spLocks noGrp="1"/>
          </p:cNvSpPr>
          <p:nvPr>
            <p:ph type="dt" sz="half" idx="10"/>
          </p:nvPr>
        </p:nvSpPr>
        <p:spPr/>
        <p:txBody>
          <a:bodyPr/>
          <a:lstStyle/>
          <a:p>
            <a:fld id="{0C30458F-E5FA-4247-ACAD-97988AF0B5E9}" type="datetimeFigureOut">
              <a:rPr lang="en-US" smtClean="0"/>
              <a:t>1/19/2024</a:t>
            </a:fld>
            <a:endParaRPr lang="en-US"/>
          </a:p>
        </p:txBody>
      </p:sp>
      <p:sp>
        <p:nvSpPr>
          <p:cNvPr id="6" name="Footer Placeholder 5">
            <a:extLst>
              <a:ext uri="{FF2B5EF4-FFF2-40B4-BE49-F238E27FC236}">
                <a16:creationId xmlns:a16="http://schemas.microsoft.com/office/drawing/2014/main" id="{ED50A196-5B46-881E-647F-8BCB8B9CBD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E7F0C0-E04A-A39E-B527-BB8620459AC5}"/>
              </a:ext>
            </a:extLst>
          </p:cNvPr>
          <p:cNvSpPr>
            <a:spLocks noGrp="1"/>
          </p:cNvSpPr>
          <p:nvPr>
            <p:ph type="sldNum" sz="quarter" idx="12"/>
          </p:nvPr>
        </p:nvSpPr>
        <p:spPr/>
        <p:txBody>
          <a:bodyPr/>
          <a:lstStyle/>
          <a:p>
            <a:fld id="{9AA2A8E6-B0A3-435C-AA5F-8134AFAD3F6B}" type="slidenum">
              <a:rPr lang="en-US" smtClean="0"/>
              <a:t>‹#›</a:t>
            </a:fld>
            <a:endParaRPr lang="en-US"/>
          </a:p>
        </p:txBody>
      </p:sp>
    </p:spTree>
    <p:extLst>
      <p:ext uri="{BB962C8B-B14F-4D97-AF65-F5344CB8AC3E}">
        <p14:creationId xmlns:p14="http://schemas.microsoft.com/office/powerpoint/2010/main" val="1961583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D47CB-FF55-D855-9C74-E515EBC8C6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23309E-FF7E-0AB9-1EC6-C0288E2E2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312253-CDCF-1CE6-D8DD-EA05EC86E7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EE5FD3-A747-B9BD-CC27-BB93F481B3A3}"/>
              </a:ext>
            </a:extLst>
          </p:cNvPr>
          <p:cNvSpPr>
            <a:spLocks noGrp="1"/>
          </p:cNvSpPr>
          <p:nvPr>
            <p:ph type="dt" sz="half" idx="10"/>
          </p:nvPr>
        </p:nvSpPr>
        <p:spPr/>
        <p:txBody>
          <a:bodyPr/>
          <a:lstStyle/>
          <a:p>
            <a:fld id="{0C30458F-E5FA-4247-ACAD-97988AF0B5E9}" type="datetimeFigureOut">
              <a:rPr lang="en-US" smtClean="0"/>
              <a:t>1/19/2024</a:t>
            </a:fld>
            <a:endParaRPr lang="en-US"/>
          </a:p>
        </p:txBody>
      </p:sp>
      <p:sp>
        <p:nvSpPr>
          <p:cNvPr id="6" name="Footer Placeholder 5">
            <a:extLst>
              <a:ext uri="{FF2B5EF4-FFF2-40B4-BE49-F238E27FC236}">
                <a16:creationId xmlns:a16="http://schemas.microsoft.com/office/drawing/2014/main" id="{C34235BA-24D9-BD95-A700-EC43F62DEC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3BF22C-9429-2850-EE5D-B5B6ED5B82E5}"/>
              </a:ext>
            </a:extLst>
          </p:cNvPr>
          <p:cNvSpPr>
            <a:spLocks noGrp="1"/>
          </p:cNvSpPr>
          <p:nvPr>
            <p:ph type="sldNum" sz="quarter" idx="12"/>
          </p:nvPr>
        </p:nvSpPr>
        <p:spPr/>
        <p:txBody>
          <a:bodyPr/>
          <a:lstStyle/>
          <a:p>
            <a:fld id="{9AA2A8E6-B0A3-435C-AA5F-8134AFAD3F6B}" type="slidenum">
              <a:rPr lang="en-US" smtClean="0"/>
              <a:t>‹#›</a:t>
            </a:fld>
            <a:endParaRPr lang="en-US"/>
          </a:p>
        </p:txBody>
      </p:sp>
    </p:spTree>
    <p:extLst>
      <p:ext uri="{BB962C8B-B14F-4D97-AF65-F5344CB8AC3E}">
        <p14:creationId xmlns:p14="http://schemas.microsoft.com/office/powerpoint/2010/main" val="434577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B18616-0969-688F-668F-A3F65041B2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ECF674-344C-7138-91F6-723AE4FD26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97525F-3014-6DD5-11C8-57009C437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30458F-E5FA-4247-ACAD-97988AF0B5E9}" type="datetimeFigureOut">
              <a:rPr lang="en-US" smtClean="0"/>
              <a:t>1/19/2024</a:t>
            </a:fld>
            <a:endParaRPr lang="en-US"/>
          </a:p>
        </p:txBody>
      </p:sp>
      <p:sp>
        <p:nvSpPr>
          <p:cNvPr id="5" name="Footer Placeholder 4">
            <a:extLst>
              <a:ext uri="{FF2B5EF4-FFF2-40B4-BE49-F238E27FC236}">
                <a16:creationId xmlns:a16="http://schemas.microsoft.com/office/drawing/2014/main" id="{7F6795D7-BB63-496C-5362-7F1288F49D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9E647A-EA98-3F93-091C-67F95BB9FB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A2A8E6-B0A3-435C-AA5F-8134AFAD3F6B}" type="slidenum">
              <a:rPr lang="en-US" smtClean="0"/>
              <a:t>‹#›</a:t>
            </a:fld>
            <a:endParaRPr lang="en-US"/>
          </a:p>
        </p:txBody>
      </p:sp>
    </p:spTree>
    <p:extLst>
      <p:ext uri="{BB962C8B-B14F-4D97-AF65-F5344CB8AC3E}">
        <p14:creationId xmlns:p14="http://schemas.microsoft.com/office/powerpoint/2010/main" val="2257688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99F39AD-FE45-1D0D-0273-27CB59422E12}"/>
              </a:ext>
            </a:extLst>
          </p:cNvPr>
          <p:cNvPicPr>
            <a:picLocks noChangeAspect="1"/>
          </p:cNvPicPr>
          <p:nvPr/>
        </p:nvPicPr>
        <p:blipFill rotWithShape="1">
          <a:blip r:embed="rId2"/>
          <a:srcRect l="417" t="543"/>
          <a:stretch/>
        </p:blipFill>
        <p:spPr>
          <a:xfrm>
            <a:off x="222421" y="2"/>
            <a:ext cx="4847663" cy="5466832"/>
          </a:xfrm>
          <a:prstGeom prst="rect">
            <a:avLst/>
          </a:prstGeom>
        </p:spPr>
      </p:pic>
      <p:pic>
        <p:nvPicPr>
          <p:cNvPr id="9" name="Picture 8">
            <a:extLst>
              <a:ext uri="{FF2B5EF4-FFF2-40B4-BE49-F238E27FC236}">
                <a16:creationId xmlns:a16="http://schemas.microsoft.com/office/drawing/2014/main" id="{403CF9F6-FFDC-A330-DCCC-7816978613B4}"/>
              </a:ext>
            </a:extLst>
          </p:cNvPr>
          <p:cNvPicPr>
            <a:picLocks noChangeAspect="1"/>
          </p:cNvPicPr>
          <p:nvPr/>
        </p:nvPicPr>
        <p:blipFill rotWithShape="1">
          <a:blip r:embed="rId2"/>
          <a:srcRect l="417" t="23224"/>
          <a:stretch/>
        </p:blipFill>
        <p:spPr>
          <a:xfrm>
            <a:off x="222420" y="2057403"/>
            <a:ext cx="4847663" cy="4220125"/>
          </a:xfrm>
          <a:prstGeom prst="rect">
            <a:avLst/>
          </a:prstGeom>
        </p:spPr>
      </p:pic>
      <p:sp>
        <p:nvSpPr>
          <p:cNvPr id="10" name="Rectangle 9">
            <a:extLst>
              <a:ext uri="{FF2B5EF4-FFF2-40B4-BE49-F238E27FC236}">
                <a16:creationId xmlns:a16="http://schemas.microsoft.com/office/drawing/2014/main" id="{77CE044B-932B-75E4-D018-FE73662177CC}"/>
              </a:ext>
            </a:extLst>
          </p:cNvPr>
          <p:cNvSpPr/>
          <p:nvPr/>
        </p:nvSpPr>
        <p:spPr>
          <a:xfrm>
            <a:off x="228597" y="2016215"/>
            <a:ext cx="4683213" cy="937053"/>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75A4427-4C27-EEB6-8940-CDB8DA69D5FF}"/>
              </a:ext>
            </a:extLst>
          </p:cNvPr>
          <p:cNvPicPr>
            <a:picLocks noChangeAspect="1"/>
          </p:cNvPicPr>
          <p:nvPr/>
        </p:nvPicPr>
        <p:blipFill rotWithShape="1">
          <a:blip r:embed="rId3"/>
          <a:srcRect l="1155" t="41304" r="4550" b="45763"/>
          <a:stretch/>
        </p:blipFill>
        <p:spPr>
          <a:xfrm>
            <a:off x="402869" y="2211860"/>
            <a:ext cx="4333438" cy="692690"/>
          </a:xfrm>
          <a:prstGeom prst="rect">
            <a:avLst/>
          </a:prstGeom>
        </p:spPr>
      </p:pic>
      <p:pic>
        <p:nvPicPr>
          <p:cNvPr id="13" name="Picture 12">
            <a:extLst>
              <a:ext uri="{FF2B5EF4-FFF2-40B4-BE49-F238E27FC236}">
                <a16:creationId xmlns:a16="http://schemas.microsoft.com/office/drawing/2014/main" id="{0064C0E1-BB53-FFCC-7E5F-0A9ABF7BBC44}"/>
              </a:ext>
            </a:extLst>
          </p:cNvPr>
          <p:cNvPicPr>
            <a:picLocks noChangeAspect="1"/>
          </p:cNvPicPr>
          <p:nvPr/>
        </p:nvPicPr>
        <p:blipFill rotWithShape="1">
          <a:blip r:embed="rId3"/>
          <a:srcRect l="1155" t="29015" r="4550" b="55858"/>
          <a:stretch/>
        </p:blipFill>
        <p:spPr>
          <a:xfrm>
            <a:off x="402869" y="2007977"/>
            <a:ext cx="4333438" cy="809889"/>
          </a:xfrm>
          <a:prstGeom prst="rect">
            <a:avLst/>
          </a:prstGeom>
        </p:spPr>
      </p:pic>
      <p:sp>
        <p:nvSpPr>
          <p:cNvPr id="15" name="Rectangle 14">
            <a:extLst>
              <a:ext uri="{FF2B5EF4-FFF2-40B4-BE49-F238E27FC236}">
                <a16:creationId xmlns:a16="http://schemas.microsoft.com/office/drawing/2014/main" id="{2D2BA035-37A6-086D-328A-C7EB04FBCB17}"/>
              </a:ext>
            </a:extLst>
          </p:cNvPr>
          <p:cNvSpPr/>
          <p:nvPr/>
        </p:nvSpPr>
        <p:spPr>
          <a:xfrm>
            <a:off x="2409568" y="2365009"/>
            <a:ext cx="1771907" cy="452856"/>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01AABCE-AB98-2D25-A4C9-AC22441C4F0B}"/>
              </a:ext>
            </a:extLst>
          </p:cNvPr>
          <p:cNvSpPr txBox="1"/>
          <p:nvPr/>
        </p:nvSpPr>
        <p:spPr>
          <a:xfrm>
            <a:off x="1999864" y="2473346"/>
            <a:ext cx="1388522" cy="246221"/>
          </a:xfrm>
          <a:prstGeom prst="rect">
            <a:avLst/>
          </a:prstGeom>
          <a:noFill/>
        </p:spPr>
        <p:txBody>
          <a:bodyPr wrap="none" rtlCol="0">
            <a:spAutoFit/>
          </a:bodyPr>
          <a:lstStyle/>
          <a:p>
            <a:r>
              <a:rPr lang="en-US" sz="1000" dirty="0">
                <a:solidFill>
                  <a:schemeClr val="tx1">
                    <a:lumMod val="75000"/>
                    <a:lumOff val="25000"/>
                  </a:schemeClr>
                </a:solidFill>
              </a:rPr>
              <a:t>Automatic Zoom Limits</a:t>
            </a:r>
          </a:p>
        </p:txBody>
      </p:sp>
      <p:sp>
        <p:nvSpPr>
          <p:cNvPr id="8" name="TextBox 7">
            <a:extLst>
              <a:ext uri="{FF2B5EF4-FFF2-40B4-BE49-F238E27FC236}">
                <a16:creationId xmlns:a16="http://schemas.microsoft.com/office/drawing/2014/main" id="{3554A2F2-1C13-F2BD-865A-2D0888F265C1}"/>
              </a:ext>
            </a:extLst>
          </p:cNvPr>
          <p:cNvSpPr txBox="1"/>
          <p:nvPr/>
        </p:nvSpPr>
        <p:spPr>
          <a:xfrm>
            <a:off x="3463859" y="2479468"/>
            <a:ext cx="1241045" cy="246221"/>
          </a:xfrm>
          <a:prstGeom prst="rect">
            <a:avLst/>
          </a:prstGeom>
          <a:noFill/>
        </p:spPr>
        <p:txBody>
          <a:bodyPr wrap="none" rtlCol="0">
            <a:spAutoFit/>
          </a:bodyPr>
          <a:lstStyle/>
          <a:p>
            <a:r>
              <a:rPr lang="en-US" sz="1000" dirty="0">
                <a:solidFill>
                  <a:schemeClr val="tx1">
                    <a:lumMod val="75000"/>
                    <a:lumOff val="25000"/>
                  </a:schemeClr>
                </a:solidFill>
              </a:rPr>
              <a:t>Manual Zoom Limits</a:t>
            </a:r>
          </a:p>
        </p:txBody>
      </p:sp>
      <p:pic>
        <p:nvPicPr>
          <p:cNvPr id="16" name="Picture 15">
            <a:extLst>
              <a:ext uri="{FF2B5EF4-FFF2-40B4-BE49-F238E27FC236}">
                <a16:creationId xmlns:a16="http://schemas.microsoft.com/office/drawing/2014/main" id="{328B8DBF-53CE-4095-9026-364191325E74}"/>
              </a:ext>
            </a:extLst>
          </p:cNvPr>
          <p:cNvPicPr>
            <a:picLocks noChangeAspect="1"/>
          </p:cNvPicPr>
          <p:nvPr/>
        </p:nvPicPr>
        <p:blipFill rotWithShape="1">
          <a:blip r:embed="rId2"/>
          <a:srcRect l="4798" t="30105" r="90018" b="65136"/>
          <a:stretch/>
        </p:blipFill>
        <p:spPr>
          <a:xfrm>
            <a:off x="1800738" y="2440401"/>
            <a:ext cx="252361" cy="261610"/>
          </a:xfrm>
          <a:prstGeom prst="rect">
            <a:avLst/>
          </a:prstGeom>
        </p:spPr>
      </p:pic>
      <p:pic>
        <p:nvPicPr>
          <p:cNvPr id="17" name="Picture 16">
            <a:extLst>
              <a:ext uri="{FF2B5EF4-FFF2-40B4-BE49-F238E27FC236}">
                <a16:creationId xmlns:a16="http://schemas.microsoft.com/office/drawing/2014/main" id="{9769C9E3-53E4-8784-80AA-21B2AA893FB0}"/>
              </a:ext>
            </a:extLst>
          </p:cNvPr>
          <p:cNvPicPr>
            <a:picLocks noChangeAspect="1"/>
          </p:cNvPicPr>
          <p:nvPr/>
        </p:nvPicPr>
        <p:blipFill rotWithShape="1">
          <a:blip r:embed="rId2"/>
          <a:srcRect l="23655" t="30105" r="72257" b="65227"/>
          <a:stretch/>
        </p:blipFill>
        <p:spPr>
          <a:xfrm>
            <a:off x="3316075" y="2445435"/>
            <a:ext cx="198990" cy="256576"/>
          </a:xfrm>
          <a:prstGeom prst="rect">
            <a:avLst/>
          </a:prstGeom>
        </p:spPr>
      </p:pic>
      <p:pic>
        <p:nvPicPr>
          <p:cNvPr id="18" name="Picture 17">
            <a:extLst>
              <a:ext uri="{FF2B5EF4-FFF2-40B4-BE49-F238E27FC236}">
                <a16:creationId xmlns:a16="http://schemas.microsoft.com/office/drawing/2014/main" id="{FBA8670A-AC84-E334-409A-D3C103F0B097}"/>
              </a:ext>
            </a:extLst>
          </p:cNvPr>
          <p:cNvPicPr>
            <a:picLocks noChangeAspect="1"/>
          </p:cNvPicPr>
          <p:nvPr/>
        </p:nvPicPr>
        <p:blipFill rotWithShape="1">
          <a:blip r:embed="rId2"/>
          <a:srcRect l="417" t="543"/>
          <a:stretch/>
        </p:blipFill>
        <p:spPr>
          <a:xfrm>
            <a:off x="5601744" y="-2056"/>
            <a:ext cx="4847663" cy="5466832"/>
          </a:xfrm>
          <a:prstGeom prst="rect">
            <a:avLst/>
          </a:prstGeom>
        </p:spPr>
      </p:pic>
      <p:pic>
        <p:nvPicPr>
          <p:cNvPr id="19" name="Picture 18">
            <a:extLst>
              <a:ext uri="{FF2B5EF4-FFF2-40B4-BE49-F238E27FC236}">
                <a16:creationId xmlns:a16="http://schemas.microsoft.com/office/drawing/2014/main" id="{28C4AC07-5FAC-83EA-EAEF-2411DFD383B4}"/>
              </a:ext>
            </a:extLst>
          </p:cNvPr>
          <p:cNvPicPr>
            <a:picLocks noChangeAspect="1"/>
          </p:cNvPicPr>
          <p:nvPr/>
        </p:nvPicPr>
        <p:blipFill rotWithShape="1">
          <a:blip r:embed="rId2"/>
          <a:srcRect l="417" t="12702"/>
          <a:stretch/>
        </p:blipFill>
        <p:spPr>
          <a:xfrm>
            <a:off x="5601743" y="2060533"/>
            <a:ext cx="4847663" cy="4798488"/>
          </a:xfrm>
          <a:prstGeom prst="rect">
            <a:avLst/>
          </a:prstGeom>
        </p:spPr>
      </p:pic>
      <p:sp>
        <p:nvSpPr>
          <p:cNvPr id="20" name="Rectangle 19">
            <a:extLst>
              <a:ext uri="{FF2B5EF4-FFF2-40B4-BE49-F238E27FC236}">
                <a16:creationId xmlns:a16="http://schemas.microsoft.com/office/drawing/2014/main" id="{2D8DA773-2274-9A5A-68D3-0A0EF76AE157}"/>
              </a:ext>
            </a:extLst>
          </p:cNvPr>
          <p:cNvSpPr/>
          <p:nvPr/>
        </p:nvSpPr>
        <p:spPr>
          <a:xfrm>
            <a:off x="5607920" y="2014157"/>
            <a:ext cx="4677035" cy="937053"/>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ED7ACF04-776F-F778-2A56-30AD43F4EEF1}"/>
              </a:ext>
            </a:extLst>
          </p:cNvPr>
          <p:cNvPicPr>
            <a:picLocks noChangeAspect="1"/>
          </p:cNvPicPr>
          <p:nvPr/>
        </p:nvPicPr>
        <p:blipFill rotWithShape="1">
          <a:blip r:embed="rId2"/>
          <a:srcRect l="417" t="17591" b="14368"/>
          <a:stretch/>
        </p:blipFill>
        <p:spPr>
          <a:xfrm>
            <a:off x="5601742" y="2408548"/>
            <a:ext cx="4847663" cy="3739982"/>
          </a:xfrm>
          <a:prstGeom prst="rect">
            <a:avLst/>
          </a:prstGeom>
        </p:spPr>
      </p:pic>
      <p:pic>
        <p:nvPicPr>
          <p:cNvPr id="22" name="Picture 21">
            <a:extLst>
              <a:ext uri="{FF2B5EF4-FFF2-40B4-BE49-F238E27FC236}">
                <a16:creationId xmlns:a16="http://schemas.microsoft.com/office/drawing/2014/main" id="{99557054-0403-E818-8EA2-1091058A2CA3}"/>
              </a:ext>
            </a:extLst>
          </p:cNvPr>
          <p:cNvPicPr>
            <a:picLocks noChangeAspect="1"/>
          </p:cNvPicPr>
          <p:nvPr/>
        </p:nvPicPr>
        <p:blipFill rotWithShape="1">
          <a:blip r:embed="rId3"/>
          <a:srcRect l="1155" t="29015" r="4550" b="55858"/>
          <a:stretch/>
        </p:blipFill>
        <p:spPr>
          <a:xfrm>
            <a:off x="5782192" y="2005919"/>
            <a:ext cx="4333438" cy="809889"/>
          </a:xfrm>
          <a:prstGeom prst="rect">
            <a:avLst/>
          </a:prstGeom>
        </p:spPr>
      </p:pic>
      <p:sp>
        <p:nvSpPr>
          <p:cNvPr id="23" name="Rectangle 22">
            <a:extLst>
              <a:ext uri="{FF2B5EF4-FFF2-40B4-BE49-F238E27FC236}">
                <a16:creationId xmlns:a16="http://schemas.microsoft.com/office/drawing/2014/main" id="{EC1C6BF9-DC3C-A0D7-218A-AC729F944095}"/>
              </a:ext>
            </a:extLst>
          </p:cNvPr>
          <p:cNvSpPr/>
          <p:nvPr/>
        </p:nvSpPr>
        <p:spPr>
          <a:xfrm>
            <a:off x="7788891" y="2362951"/>
            <a:ext cx="1771907" cy="452856"/>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84EBB51-F5D7-BF87-5220-F7A786F7AB35}"/>
              </a:ext>
            </a:extLst>
          </p:cNvPr>
          <p:cNvSpPr/>
          <p:nvPr/>
        </p:nvSpPr>
        <p:spPr>
          <a:xfrm>
            <a:off x="5819261" y="2799897"/>
            <a:ext cx="4243029" cy="629104"/>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E5D7E4E3-D092-CD77-8180-DB52FDDC101D}"/>
              </a:ext>
            </a:extLst>
          </p:cNvPr>
          <p:cNvSpPr txBox="1"/>
          <p:nvPr/>
        </p:nvSpPr>
        <p:spPr>
          <a:xfrm>
            <a:off x="5881044" y="2810378"/>
            <a:ext cx="631904" cy="230832"/>
          </a:xfrm>
          <a:prstGeom prst="rect">
            <a:avLst/>
          </a:prstGeom>
          <a:noFill/>
        </p:spPr>
        <p:txBody>
          <a:bodyPr wrap="none" rtlCol="0">
            <a:spAutoFit/>
          </a:bodyPr>
          <a:lstStyle/>
          <a:p>
            <a:r>
              <a:rPr lang="en-US" sz="900" dirty="0">
                <a:solidFill>
                  <a:schemeClr val="tx1">
                    <a:lumMod val="75000"/>
                    <a:lumOff val="25000"/>
                  </a:schemeClr>
                </a:solidFill>
              </a:rPr>
              <a:t>Time Min</a:t>
            </a:r>
          </a:p>
        </p:txBody>
      </p:sp>
      <p:sp>
        <p:nvSpPr>
          <p:cNvPr id="33" name="TextBox 32">
            <a:extLst>
              <a:ext uri="{FF2B5EF4-FFF2-40B4-BE49-F238E27FC236}">
                <a16:creationId xmlns:a16="http://schemas.microsoft.com/office/drawing/2014/main" id="{166B267E-4F26-C4E0-BA11-35981D843B34}"/>
              </a:ext>
            </a:extLst>
          </p:cNvPr>
          <p:cNvSpPr txBox="1"/>
          <p:nvPr/>
        </p:nvSpPr>
        <p:spPr>
          <a:xfrm>
            <a:off x="8202053" y="2800007"/>
            <a:ext cx="647934" cy="230832"/>
          </a:xfrm>
          <a:prstGeom prst="rect">
            <a:avLst/>
          </a:prstGeom>
          <a:noFill/>
        </p:spPr>
        <p:txBody>
          <a:bodyPr wrap="none" rtlCol="0">
            <a:spAutoFit/>
          </a:bodyPr>
          <a:lstStyle/>
          <a:p>
            <a:r>
              <a:rPr lang="en-US" sz="900" dirty="0">
                <a:solidFill>
                  <a:schemeClr val="tx1">
                    <a:lumMod val="75000"/>
                    <a:lumOff val="25000"/>
                  </a:schemeClr>
                </a:solidFill>
              </a:rPr>
              <a:t>Time Max</a:t>
            </a:r>
          </a:p>
        </p:txBody>
      </p:sp>
      <p:sp>
        <p:nvSpPr>
          <p:cNvPr id="34" name="Rectangle: Rounded Corners 33">
            <a:extLst>
              <a:ext uri="{FF2B5EF4-FFF2-40B4-BE49-F238E27FC236}">
                <a16:creationId xmlns:a16="http://schemas.microsoft.com/office/drawing/2014/main" id="{818E76F1-2888-5A1D-3799-F035FD934A41}"/>
              </a:ext>
            </a:extLst>
          </p:cNvPr>
          <p:cNvSpPr/>
          <p:nvPr/>
        </p:nvSpPr>
        <p:spPr>
          <a:xfrm>
            <a:off x="5945440" y="3040980"/>
            <a:ext cx="1731987" cy="230832"/>
          </a:xfrm>
          <a:prstGeom prst="roundRect">
            <a:avLst/>
          </a:prstGeom>
          <a:no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B6F49CB5-4DBB-8A65-0510-961CA29D7841}"/>
              </a:ext>
            </a:extLst>
          </p:cNvPr>
          <p:cNvSpPr/>
          <p:nvPr/>
        </p:nvSpPr>
        <p:spPr>
          <a:xfrm>
            <a:off x="8276195" y="3037590"/>
            <a:ext cx="1731987" cy="230832"/>
          </a:xfrm>
          <a:prstGeom prst="roundRect">
            <a:avLst/>
          </a:prstGeom>
          <a:no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0EFABFF-E5E9-A06E-CEB3-463D80034146}"/>
              </a:ext>
            </a:extLst>
          </p:cNvPr>
          <p:cNvSpPr txBox="1"/>
          <p:nvPr/>
        </p:nvSpPr>
        <p:spPr>
          <a:xfrm>
            <a:off x="7357250" y="2482325"/>
            <a:ext cx="1388522" cy="246221"/>
          </a:xfrm>
          <a:prstGeom prst="rect">
            <a:avLst/>
          </a:prstGeom>
          <a:noFill/>
        </p:spPr>
        <p:txBody>
          <a:bodyPr wrap="none" rtlCol="0">
            <a:spAutoFit/>
          </a:bodyPr>
          <a:lstStyle/>
          <a:p>
            <a:r>
              <a:rPr lang="en-US" sz="1000" dirty="0">
                <a:solidFill>
                  <a:schemeClr val="tx1">
                    <a:lumMod val="75000"/>
                    <a:lumOff val="25000"/>
                  </a:schemeClr>
                </a:solidFill>
              </a:rPr>
              <a:t>Automatic Zoom Limits</a:t>
            </a:r>
          </a:p>
        </p:txBody>
      </p:sp>
      <p:sp>
        <p:nvSpPr>
          <p:cNvPr id="36" name="TextBox 35">
            <a:extLst>
              <a:ext uri="{FF2B5EF4-FFF2-40B4-BE49-F238E27FC236}">
                <a16:creationId xmlns:a16="http://schemas.microsoft.com/office/drawing/2014/main" id="{34135944-B5ED-D0E7-6AFB-AFBC87D157EA}"/>
              </a:ext>
            </a:extLst>
          </p:cNvPr>
          <p:cNvSpPr txBox="1"/>
          <p:nvPr/>
        </p:nvSpPr>
        <p:spPr>
          <a:xfrm>
            <a:off x="8821245" y="2488447"/>
            <a:ext cx="1241045" cy="246221"/>
          </a:xfrm>
          <a:prstGeom prst="rect">
            <a:avLst/>
          </a:prstGeom>
          <a:noFill/>
        </p:spPr>
        <p:txBody>
          <a:bodyPr wrap="none" rtlCol="0">
            <a:spAutoFit/>
          </a:bodyPr>
          <a:lstStyle/>
          <a:p>
            <a:r>
              <a:rPr lang="en-US" sz="1000" dirty="0">
                <a:solidFill>
                  <a:schemeClr val="tx1">
                    <a:lumMod val="75000"/>
                    <a:lumOff val="25000"/>
                  </a:schemeClr>
                </a:solidFill>
              </a:rPr>
              <a:t>Manual Zoom Limits</a:t>
            </a:r>
          </a:p>
        </p:txBody>
      </p:sp>
      <p:pic>
        <p:nvPicPr>
          <p:cNvPr id="37" name="Picture 36">
            <a:extLst>
              <a:ext uri="{FF2B5EF4-FFF2-40B4-BE49-F238E27FC236}">
                <a16:creationId xmlns:a16="http://schemas.microsoft.com/office/drawing/2014/main" id="{FAB726FD-1B90-61BF-93E1-8FD34E574D32}"/>
              </a:ext>
            </a:extLst>
          </p:cNvPr>
          <p:cNvPicPr>
            <a:picLocks noChangeAspect="1"/>
          </p:cNvPicPr>
          <p:nvPr/>
        </p:nvPicPr>
        <p:blipFill rotWithShape="1">
          <a:blip r:embed="rId2"/>
          <a:srcRect l="4798" t="30105" r="90018" b="65136"/>
          <a:stretch/>
        </p:blipFill>
        <p:spPr>
          <a:xfrm>
            <a:off x="8636921" y="2458574"/>
            <a:ext cx="252361" cy="261610"/>
          </a:xfrm>
          <a:prstGeom prst="rect">
            <a:avLst/>
          </a:prstGeom>
        </p:spPr>
      </p:pic>
      <p:pic>
        <p:nvPicPr>
          <p:cNvPr id="38" name="Picture 37">
            <a:extLst>
              <a:ext uri="{FF2B5EF4-FFF2-40B4-BE49-F238E27FC236}">
                <a16:creationId xmlns:a16="http://schemas.microsoft.com/office/drawing/2014/main" id="{74E4E9F3-96E0-EA63-3B7B-15CE48AF8997}"/>
              </a:ext>
            </a:extLst>
          </p:cNvPr>
          <p:cNvPicPr>
            <a:picLocks noChangeAspect="1"/>
          </p:cNvPicPr>
          <p:nvPr/>
        </p:nvPicPr>
        <p:blipFill rotWithShape="1">
          <a:blip r:embed="rId2"/>
          <a:srcRect l="23655" t="30105" r="72257" b="65227"/>
          <a:stretch/>
        </p:blipFill>
        <p:spPr>
          <a:xfrm>
            <a:off x="7204415" y="2465803"/>
            <a:ext cx="198990" cy="256576"/>
          </a:xfrm>
          <a:prstGeom prst="rect">
            <a:avLst/>
          </a:prstGeom>
        </p:spPr>
      </p:pic>
    </p:spTree>
    <p:extLst>
      <p:ext uri="{BB962C8B-B14F-4D97-AF65-F5344CB8AC3E}">
        <p14:creationId xmlns:p14="http://schemas.microsoft.com/office/powerpoint/2010/main" val="141712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4949168-6145-EC3C-59D5-384DFC515F68}"/>
              </a:ext>
            </a:extLst>
          </p:cNvPr>
          <p:cNvPicPr>
            <a:picLocks noChangeAspect="1"/>
          </p:cNvPicPr>
          <p:nvPr/>
        </p:nvPicPr>
        <p:blipFill rotWithShape="1">
          <a:blip r:embed="rId2"/>
          <a:srcRect l="291" t="3583" r="679" b="750"/>
          <a:stretch/>
        </p:blipFill>
        <p:spPr>
          <a:xfrm>
            <a:off x="355113" y="4761"/>
            <a:ext cx="4857751" cy="5467350"/>
          </a:xfrm>
          <a:prstGeom prst="rect">
            <a:avLst/>
          </a:prstGeom>
        </p:spPr>
      </p:pic>
      <p:pic>
        <p:nvPicPr>
          <p:cNvPr id="7" name="Picture 6">
            <a:extLst>
              <a:ext uri="{FF2B5EF4-FFF2-40B4-BE49-F238E27FC236}">
                <a16:creationId xmlns:a16="http://schemas.microsoft.com/office/drawing/2014/main" id="{AA498910-2782-22A5-139D-45EE1C267676}"/>
              </a:ext>
            </a:extLst>
          </p:cNvPr>
          <p:cNvPicPr>
            <a:picLocks noChangeAspect="1"/>
          </p:cNvPicPr>
          <p:nvPr/>
        </p:nvPicPr>
        <p:blipFill rotWithShape="1">
          <a:blip r:embed="rId2"/>
          <a:srcRect l="291" t="44617" r="679" b="751"/>
          <a:stretch/>
        </p:blipFill>
        <p:spPr>
          <a:xfrm>
            <a:off x="355113" y="2514600"/>
            <a:ext cx="4857751" cy="3122267"/>
          </a:xfrm>
          <a:prstGeom prst="rect">
            <a:avLst/>
          </a:prstGeom>
        </p:spPr>
      </p:pic>
      <p:pic>
        <p:nvPicPr>
          <p:cNvPr id="8" name="Picture 7">
            <a:extLst>
              <a:ext uri="{FF2B5EF4-FFF2-40B4-BE49-F238E27FC236}">
                <a16:creationId xmlns:a16="http://schemas.microsoft.com/office/drawing/2014/main" id="{1AA62DA2-A2E2-CF9E-69A9-E4FB29BC30A4}"/>
              </a:ext>
            </a:extLst>
          </p:cNvPr>
          <p:cNvPicPr>
            <a:picLocks noChangeAspect="1"/>
          </p:cNvPicPr>
          <p:nvPr/>
        </p:nvPicPr>
        <p:blipFill rotWithShape="1">
          <a:blip r:embed="rId2"/>
          <a:srcRect l="4891" t="44654" r="66644" b="47814"/>
          <a:stretch/>
        </p:blipFill>
        <p:spPr>
          <a:xfrm>
            <a:off x="580769" y="1892647"/>
            <a:ext cx="1396312" cy="430425"/>
          </a:xfrm>
          <a:prstGeom prst="rect">
            <a:avLst/>
          </a:prstGeom>
        </p:spPr>
      </p:pic>
      <p:sp>
        <p:nvSpPr>
          <p:cNvPr id="15" name="Rectangle 14">
            <a:extLst>
              <a:ext uri="{FF2B5EF4-FFF2-40B4-BE49-F238E27FC236}">
                <a16:creationId xmlns:a16="http://schemas.microsoft.com/office/drawing/2014/main" id="{856880EE-B1E0-4E17-AC28-F2983345962C}"/>
              </a:ext>
            </a:extLst>
          </p:cNvPr>
          <p:cNvSpPr/>
          <p:nvPr/>
        </p:nvSpPr>
        <p:spPr>
          <a:xfrm>
            <a:off x="2921400" y="1828803"/>
            <a:ext cx="1189997" cy="494269"/>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F69C5CF4-7516-570F-A051-B892401C90B0}"/>
              </a:ext>
            </a:extLst>
          </p:cNvPr>
          <p:cNvSpPr/>
          <p:nvPr/>
        </p:nvSpPr>
        <p:spPr>
          <a:xfrm>
            <a:off x="523473" y="2677298"/>
            <a:ext cx="4338912" cy="289236"/>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A5F13B95-9F73-D295-00D8-358F8B2CE37E}"/>
              </a:ext>
            </a:extLst>
          </p:cNvPr>
          <p:cNvPicPr>
            <a:picLocks noChangeAspect="1"/>
          </p:cNvPicPr>
          <p:nvPr/>
        </p:nvPicPr>
        <p:blipFill rotWithShape="1">
          <a:blip r:embed="rId3"/>
          <a:srcRect l="4798" t="30105" r="90018" b="65136"/>
          <a:stretch/>
        </p:blipFill>
        <p:spPr>
          <a:xfrm>
            <a:off x="2006501" y="1954423"/>
            <a:ext cx="252361" cy="261610"/>
          </a:xfrm>
          <a:prstGeom prst="rect">
            <a:avLst/>
          </a:prstGeom>
        </p:spPr>
      </p:pic>
      <p:pic>
        <p:nvPicPr>
          <p:cNvPr id="27" name="Picture 26">
            <a:extLst>
              <a:ext uri="{FF2B5EF4-FFF2-40B4-BE49-F238E27FC236}">
                <a16:creationId xmlns:a16="http://schemas.microsoft.com/office/drawing/2014/main" id="{BDF79949-0544-5ABF-3AAD-873BEF204A23}"/>
              </a:ext>
            </a:extLst>
          </p:cNvPr>
          <p:cNvPicPr>
            <a:picLocks noChangeAspect="1"/>
          </p:cNvPicPr>
          <p:nvPr/>
        </p:nvPicPr>
        <p:blipFill rotWithShape="1">
          <a:blip r:embed="rId3"/>
          <a:srcRect l="23655" t="30105" r="72257" b="65227"/>
          <a:stretch/>
        </p:blipFill>
        <p:spPr>
          <a:xfrm>
            <a:off x="3460058" y="1959457"/>
            <a:ext cx="198990" cy="256576"/>
          </a:xfrm>
          <a:prstGeom prst="rect">
            <a:avLst/>
          </a:prstGeom>
        </p:spPr>
      </p:pic>
      <p:sp>
        <p:nvSpPr>
          <p:cNvPr id="25" name="TextBox 24">
            <a:extLst>
              <a:ext uri="{FF2B5EF4-FFF2-40B4-BE49-F238E27FC236}">
                <a16:creationId xmlns:a16="http://schemas.microsoft.com/office/drawing/2014/main" id="{FBA207E5-82B9-5643-9A16-8B7947A141DA}"/>
              </a:ext>
            </a:extLst>
          </p:cNvPr>
          <p:cNvSpPr txBox="1"/>
          <p:nvPr/>
        </p:nvSpPr>
        <p:spPr>
          <a:xfrm>
            <a:off x="2174731" y="1968838"/>
            <a:ext cx="1393330" cy="261610"/>
          </a:xfrm>
          <a:prstGeom prst="rect">
            <a:avLst/>
          </a:prstGeom>
          <a:noFill/>
        </p:spPr>
        <p:txBody>
          <a:bodyPr wrap="none" rtlCol="0">
            <a:spAutoFit/>
          </a:bodyPr>
          <a:lstStyle/>
          <a:p>
            <a:r>
              <a:rPr lang="en-US" sz="1050" dirty="0">
                <a:solidFill>
                  <a:schemeClr val="tx1">
                    <a:lumMod val="75000"/>
                    <a:lumOff val="25000"/>
                  </a:schemeClr>
                </a:solidFill>
              </a:rPr>
              <a:t>Use Automatic Limits</a:t>
            </a:r>
          </a:p>
        </p:txBody>
      </p:sp>
      <p:sp>
        <p:nvSpPr>
          <p:cNvPr id="26" name="TextBox 25">
            <a:extLst>
              <a:ext uri="{FF2B5EF4-FFF2-40B4-BE49-F238E27FC236}">
                <a16:creationId xmlns:a16="http://schemas.microsoft.com/office/drawing/2014/main" id="{5C8B7776-9F7C-2355-788E-1B8A41F4D380}"/>
              </a:ext>
            </a:extLst>
          </p:cNvPr>
          <p:cNvSpPr txBox="1"/>
          <p:nvPr/>
        </p:nvSpPr>
        <p:spPr>
          <a:xfrm>
            <a:off x="3576946" y="1974960"/>
            <a:ext cx="1234633" cy="261610"/>
          </a:xfrm>
          <a:prstGeom prst="rect">
            <a:avLst/>
          </a:prstGeom>
          <a:noFill/>
        </p:spPr>
        <p:txBody>
          <a:bodyPr wrap="none" rtlCol="0">
            <a:spAutoFit/>
          </a:bodyPr>
          <a:lstStyle/>
          <a:p>
            <a:r>
              <a:rPr lang="en-US" sz="1050" dirty="0">
                <a:solidFill>
                  <a:schemeClr val="tx1">
                    <a:lumMod val="75000"/>
                    <a:lumOff val="25000"/>
                  </a:schemeClr>
                </a:solidFill>
              </a:rPr>
              <a:t>Use Manual Limits</a:t>
            </a:r>
          </a:p>
        </p:txBody>
      </p:sp>
      <p:pic>
        <p:nvPicPr>
          <p:cNvPr id="16" name="Picture 15">
            <a:extLst>
              <a:ext uri="{FF2B5EF4-FFF2-40B4-BE49-F238E27FC236}">
                <a16:creationId xmlns:a16="http://schemas.microsoft.com/office/drawing/2014/main" id="{C909B3D5-2655-12BA-A362-8C29641BCBA1}"/>
              </a:ext>
            </a:extLst>
          </p:cNvPr>
          <p:cNvPicPr>
            <a:picLocks noChangeAspect="1"/>
          </p:cNvPicPr>
          <p:nvPr/>
        </p:nvPicPr>
        <p:blipFill rotWithShape="1">
          <a:blip r:embed="rId2"/>
          <a:srcRect l="291" t="3583" r="679" b="750"/>
          <a:stretch/>
        </p:blipFill>
        <p:spPr>
          <a:xfrm>
            <a:off x="6414060" y="157161"/>
            <a:ext cx="4857751" cy="5467350"/>
          </a:xfrm>
          <a:prstGeom prst="rect">
            <a:avLst/>
          </a:prstGeom>
        </p:spPr>
      </p:pic>
      <p:pic>
        <p:nvPicPr>
          <p:cNvPr id="17" name="Picture 16">
            <a:extLst>
              <a:ext uri="{FF2B5EF4-FFF2-40B4-BE49-F238E27FC236}">
                <a16:creationId xmlns:a16="http://schemas.microsoft.com/office/drawing/2014/main" id="{F6155ED0-8795-3DAD-9DD8-E05C52EEF4FA}"/>
              </a:ext>
            </a:extLst>
          </p:cNvPr>
          <p:cNvPicPr>
            <a:picLocks noChangeAspect="1"/>
          </p:cNvPicPr>
          <p:nvPr/>
        </p:nvPicPr>
        <p:blipFill rotWithShape="1">
          <a:blip r:embed="rId2"/>
          <a:srcRect l="291" t="30816" r="679" b="751"/>
          <a:stretch/>
        </p:blipFill>
        <p:spPr>
          <a:xfrm>
            <a:off x="6414060" y="2953323"/>
            <a:ext cx="4857751" cy="3910986"/>
          </a:xfrm>
          <a:prstGeom prst="rect">
            <a:avLst/>
          </a:prstGeom>
        </p:spPr>
      </p:pic>
      <p:pic>
        <p:nvPicPr>
          <p:cNvPr id="18" name="Picture 17">
            <a:extLst>
              <a:ext uri="{FF2B5EF4-FFF2-40B4-BE49-F238E27FC236}">
                <a16:creationId xmlns:a16="http://schemas.microsoft.com/office/drawing/2014/main" id="{084AF7EF-9658-B50F-50A5-788FC5198694}"/>
              </a:ext>
            </a:extLst>
          </p:cNvPr>
          <p:cNvPicPr>
            <a:picLocks noChangeAspect="1"/>
          </p:cNvPicPr>
          <p:nvPr/>
        </p:nvPicPr>
        <p:blipFill rotWithShape="1">
          <a:blip r:embed="rId2"/>
          <a:srcRect l="4891" t="44654" r="66644" b="47814"/>
          <a:stretch/>
        </p:blipFill>
        <p:spPr>
          <a:xfrm>
            <a:off x="6639716" y="2045047"/>
            <a:ext cx="1396312" cy="430425"/>
          </a:xfrm>
          <a:prstGeom prst="rect">
            <a:avLst/>
          </a:prstGeom>
        </p:spPr>
      </p:pic>
      <p:sp>
        <p:nvSpPr>
          <p:cNvPr id="19" name="Rectangle 18">
            <a:extLst>
              <a:ext uri="{FF2B5EF4-FFF2-40B4-BE49-F238E27FC236}">
                <a16:creationId xmlns:a16="http://schemas.microsoft.com/office/drawing/2014/main" id="{3FBE6870-8968-91BC-375A-D4FF83F288F1}"/>
              </a:ext>
            </a:extLst>
          </p:cNvPr>
          <p:cNvSpPr/>
          <p:nvPr/>
        </p:nvSpPr>
        <p:spPr>
          <a:xfrm>
            <a:off x="6582420" y="2475472"/>
            <a:ext cx="4351269" cy="1725825"/>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1704E817-7FF7-36A6-4142-62956A56FA04}"/>
              </a:ext>
            </a:extLst>
          </p:cNvPr>
          <p:cNvSpPr txBox="1"/>
          <p:nvPr/>
        </p:nvSpPr>
        <p:spPr>
          <a:xfrm>
            <a:off x="6575320" y="2489946"/>
            <a:ext cx="756938" cy="230832"/>
          </a:xfrm>
          <a:prstGeom prst="rect">
            <a:avLst/>
          </a:prstGeom>
          <a:noFill/>
        </p:spPr>
        <p:txBody>
          <a:bodyPr wrap="none" rtlCol="0">
            <a:spAutoFit/>
          </a:bodyPr>
          <a:lstStyle/>
          <a:p>
            <a:r>
              <a:rPr lang="en-US" sz="900" dirty="0">
                <a:solidFill>
                  <a:schemeClr val="tx1">
                    <a:lumMod val="75000"/>
                    <a:lumOff val="25000"/>
                  </a:schemeClr>
                </a:solidFill>
              </a:rPr>
              <a:t>Voltage Min</a:t>
            </a:r>
          </a:p>
        </p:txBody>
      </p:sp>
      <p:sp>
        <p:nvSpPr>
          <p:cNvPr id="34" name="TextBox 33">
            <a:extLst>
              <a:ext uri="{FF2B5EF4-FFF2-40B4-BE49-F238E27FC236}">
                <a16:creationId xmlns:a16="http://schemas.microsoft.com/office/drawing/2014/main" id="{0749FAC0-87FA-B109-1BE3-FFD27C87C755}"/>
              </a:ext>
            </a:extLst>
          </p:cNvPr>
          <p:cNvSpPr txBox="1"/>
          <p:nvPr/>
        </p:nvSpPr>
        <p:spPr>
          <a:xfrm>
            <a:off x="8896329" y="2479575"/>
            <a:ext cx="772969" cy="230832"/>
          </a:xfrm>
          <a:prstGeom prst="rect">
            <a:avLst/>
          </a:prstGeom>
          <a:noFill/>
        </p:spPr>
        <p:txBody>
          <a:bodyPr wrap="none" rtlCol="0">
            <a:spAutoFit/>
          </a:bodyPr>
          <a:lstStyle/>
          <a:p>
            <a:r>
              <a:rPr lang="en-US" sz="900" dirty="0">
                <a:solidFill>
                  <a:schemeClr val="tx1">
                    <a:lumMod val="75000"/>
                    <a:lumOff val="25000"/>
                  </a:schemeClr>
                </a:solidFill>
              </a:rPr>
              <a:t>Voltage Max</a:t>
            </a:r>
          </a:p>
        </p:txBody>
      </p:sp>
      <p:sp>
        <p:nvSpPr>
          <p:cNvPr id="35" name="TextBox 34">
            <a:extLst>
              <a:ext uri="{FF2B5EF4-FFF2-40B4-BE49-F238E27FC236}">
                <a16:creationId xmlns:a16="http://schemas.microsoft.com/office/drawing/2014/main" id="{5258D3E7-76BB-E562-5CB1-129997370DC7}"/>
              </a:ext>
            </a:extLst>
          </p:cNvPr>
          <p:cNvSpPr txBox="1"/>
          <p:nvPr/>
        </p:nvSpPr>
        <p:spPr>
          <a:xfrm>
            <a:off x="6575319" y="3598663"/>
            <a:ext cx="665567" cy="230832"/>
          </a:xfrm>
          <a:prstGeom prst="rect">
            <a:avLst/>
          </a:prstGeom>
          <a:noFill/>
        </p:spPr>
        <p:txBody>
          <a:bodyPr wrap="none" rtlCol="0">
            <a:spAutoFit/>
          </a:bodyPr>
          <a:lstStyle/>
          <a:p>
            <a:r>
              <a:rPr lang="en-US" sz="900" dirty="0">
                <a:solidFill>
                  <a:schemeClr val="tx1">
                    <a:lumMod val="75000"/>
                    <a:lumOff val="25000"/>
                  </a:schemeClr>
                </a:solidFill>
              </a:rPr>
              <a:t>Angle Min</a:t>
            </a:r>
          </a:p>
        </p:txBody>
      </p:sp>
      <p:sp>
        <p:nvSpPr>
          <p:cNvPr id="36" name="TextBox 35">
            <a:extLst>
              <a:ext uri="{FF2B5EF4-FFF2-40B4-BE49-F238E27FC236}">
                <a16:creationId xmlns:a16="http://schemas.microsoft.com/office/drawing/2014/main" id="{C16925C9-CD80-4261-2227-8CA74B555A4E}"/>
              </a:ext>
            </a:extLst>
          </p:cNvPr>
          <p:cNvSpPr txBox="1"/>
          <p:nvPr/>
        </p:nvSpPr>
        <p:spPr>
          <a:xfrm>
            <a:off x="8901139" y="3598663"/>
            <a:ext cx="681597" cy="230832"/>
          </a:xfrm>
          <a:prstGeom prst="rect">
            <a:avLst/>
          </a:prstGeom>
          <a:noFill/>
        </p:spPr>
        <p:txBody>
          <a:bodyPr wrap="none" rtlCol="0">
            <a:spAutoFit/>
          </a:bodyPr>
          <a:lstStyle/>
          <a:p>
            <a:r>
              <a:rPr lang="en-US" sz="900" dirty="0">
                <a:solidFill>
                  <a:schemeClr val="tx1">
                    <a:lumMod val="75000"/>
                    <a:lumOff val="25000"/>
                  </a:schemeClr>
                </a:solidFill>
              </a:rPr>
              <a:t>Angle Max</a:t>
            </a:r>
          </a:p>
        </p:txBody>
      </p:sp>
      <p:sp>
        <p:nvSpPr>
          <p:cNvPr id="37" name="Rectangle: Rounded Corners 36">
            <a:extLst>
              <a:ext uri="{FF2B5EF4-FFF2-40B4-BE49-F238E27FC236}">
                <a16:creationId xmlns:a16="http://schemas.microsoft.com/office/drawing/2014/main" id="{B9D1B05D-ED4E-0B70-ACC3-54B6A7F84B3A}"/>
              </a:ext>
            </a:extLst>
          </p:cNvPr>
          <p:cNvSpPr/>
          <p:nvPr/>
        </p:nvSpPr>
        <p:spPr>
          <a:xfrm>
            <a:off x="6639716" y="2720548"/>
            <a:ext cx="1731987" cy="230832"/>
          </a:xfrm>
          <a:prstGeom prst="roundRect">
            <a:avLst/>
          </a:prstGeom>
          <a:no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3DBFF592-4FB3-36DC-10F4-921225255417}"/>
              </a:ext>
            </a:extLst>
          </p:cNvPr>
          <p:cNvSpPr/>
          <p:nvPr/>
        </p:nvSpPr>
        <p:spPr>
          <a:xfrm>
            <a:off x="8970471" y="2717158"/>
            <a:ext cx="1731987" cy="230832"/>
          </a:xfrm>
          <a:prstGeom prst="roundRect">
            <a:avLst/>
          </a:prstGeom>
          <a:no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F6798F1C-9842-7089-7AC7-430B38047839}"/>
              </a:ext>
            </a:extLst>
          </p:cNvPr>
          <p:cNvSpPr/>
          <p:nvPr/>
        </p:nvSpPr>
        <p:spPr>
          <a:xfrm>
            <a:off x="6639715" y="3829150"/>
            <a:ext cx="1731987" cy="230832"/>
          </a:xfrm>
          <a:prstGeom prst="roundRect">
            <a:avLst/>
          </a:prstGeom>
          <a:no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Rounded Corners 39">
            <a:extLst>
              <a:ext uri="{FF2B5EF4-FFF2-40B4-BE49-F238E27FC236}">
                <a16:creationId xmlns:a16="http://schemas.microsoft.com/office/drawing/2014/main" id="{2011DC56-EEAC-CF5F-AE5D-1B288BDD2BED}"/>
              </a:ext>
            </a:extLst>
          </p:cNvPr>
          <p:cNvSpPr/>
          <p:nvPr/>
        </p:nvSpPr>
        <p:spPr>
          <a:xfrm>
            <a:off x="8970470" y="3835415"/>
            <a:ext cx="1731987" cy="230832"/>
          </a:xfrm>
          <a:prstGeom prst="roundRect">
            <a:avLst/>
          </a:prstGeom>
          <a:no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7B6E9351-ACF5-02B2-2C18-71F78E8CE114}"/>
              </a:ext>
            </a:extLst>
          </p:cNvPr>
          <p:cNvSpPr txBox="1"/>
          <p:nvPr/>
        </p:nvSpPr>
        <p:spPr>
          <a:xfrm>
            <a:off x="5325364" y="2044391"/>
            <a:ext cx="1018326" cy="3108543"/>
          </a:xfrm>
          <a:prstGeom prst="rect">
            <a:avLst/>
          </a:prstGeom>
          <a:noFill/>
        </p:spPr>
        <p:txBody>
          <a:bodyPr wrap="square" rtlCol="0">
            <a:spAutoFit/>
          </a:bodyPr>
          <a:lstStyle/>
          <a:p>
            <a:r>
              <a:rPr lang="en-US" sz="1400" dirty="0"/>
              <a:t>The “Units” buttons correspond to the number of axes and the labels here should be dependent on which Settings we are editing</a:t>
            </a:r>
          </a:p>
        </p:txBody>
      </p:sp>
      <p:pic>
        <p:nvPicPr>
          <p:cNvPr id="5" name="Picture 4">
            <a:extLst>
              <a:ext uri="{FF2B5EF4-FFF2-40B4-BE49-F238E27FC236}">
                <a16:creationId xmlns:a16="http://schemas.microsoft.com/office/drawing/2014/main" id="{46B8E5CD-0B9B-AEED-FAEA-EE2D3A927A65}"/>
              </a:ext>
            </a:extLst>
          </p:cNvPr>
          <p:cNvPicPr>
            <a:picLocks noChangeAspect="1"/>
          </p:cNvPicPr>
          <p:nvPr/>
        </p:nvPicPr>
        <p:blipFill rotWithShape="1">
          <a:blip r:embed="rId2"/>
          <a:srcRect l="51022" t="32833" r="10306" b="54934"/>
          <a:stretch/>
        </p:blipFill>
        <p:spPr>
          <a:xfrm>
            <a:off x="514588" y="2298360"/>
            <a:ext cx="1897009" cy="699069"/>
          </a:xfrm>
          <a:prstGeom prst="rect">
            <a:avLst/>
          </a:prstGeom>
        </p:spPr>
      </p:pic>
      <p:pic>
        <p:nvPicPr>
          <p:cNvPr id="9" name="Picture 8">
            <a:extLst>
              <a:ext uri="{FF2B5EF4-FFF2-40B4-BE49-F238E27FC236}">
                <a16:creationId xmlns:a16="http://schemas.microsoft.com/office/drawing/2014/main" id="{D17E3476-ED20-20CB-D56E-F91DA183A83E}"/>
              </a:ext>
            </a:extLst>
          </p:cNvPr>
          <p:cNvPicPr>
            <a:picLocks noChangeAspect="1"/>
          </p:cNvPicPr>
          <p:nvPr/>
        </p:nvPicPr>
        <p:blipFill rotWithShape="1">
          <a:blip r:embed="rId3"/>
          <a:srcRect l="4798" t="30105" r="90018" b="65136"/>
          <a:stretch/>
        </p:blipFill>
        <p:spPr>
          <a:xfrm>
            <a:off x="2000268" y="2574209"/>
            <a:ext cx="252361" cy="261610"/>
          </a:xfrm>
          <a:prstGeom prst="rect">
            <a:avLst/>
          </a:prstGeom>
        </p:spPr>
      </p:pic>
      <p:pic>
        <p:nvPicPr>
          <p:cNvPr id="10" name="Picture 9">
            <a:extLst>
              <a:ext uri="{FF2B5EF4-FFF2-40B4-BE49-F238E27FC236}">
                <a16:creationId xmlns:a16="http://schemas.microsoft.com/office/drawing/2014/main" id="{9DCC80F8-422A-8566-2993-AF88F82A959B}"/>
              </a:ext>
            </a:extLst>
          </p:cNvPr>
          <p:cNvPicPr>
            <a:picLocks noChangeAspect="1"/>
          </p:cNvPicPr>
          <p:nvPr/>
        </p:nvPicPr>
        <p:blipFill rotWithShape="1">
          <a:blip r:embed="rId3"/>
          <a:srcRect l="23655" t="30105" r="72257" b="65227"/>
          <a:stretch/>
        </p:blipFill>
        <p:spPr>
          <a:xfrm>
            <a:off x="3453825" y="2579243"/>
            <a:ext cx="198990" cy="256576"/>
          </a:xfrm>
          <a:prstGeom prst="rect">
            <a:avLst/>
          </a:prstGeom>
        </p:spPr>
      </p:pic>
      <p:sp>
        <p:nvSpPr>
          <p:cNvPr id="20" name="TextBox 19">
            <a:extLst>
              <a:ext uri="{FF2B5EF4-FFF2-40B4-BE49-F238E27FC236}">
                <a16:creationId xmlns:a16="http://schemas.microsoft.com/office/drawing/2014/main" id="{9C511E9D-6C12-FAAF-AB45-34D93A8F0560}"/>
              </a:ext>
            </a:extLst>
          </p:cNvPr>
          <p:cNvSpPr txBox="1"/>
          <p:nvPr/>
        </p:nvSpPr>
        <p:spPr>
          <a:xfrm>
            <a:off x="2168498" y="2588624"/>
            <a:ext cx="1393330" cy="261610"/>
          </a:xfrm>
          <a:prstGeom prst="rect">
            <a:avLst/>
          </a:prstGeom>
          <a:noFill/>
        </p:spPr>
        <p:txBody>
          <a:bodyPr wrap="none" rtlCol="0">
            <a:spAutoFit/>
          </a:bodyPr>
          <a:lstStyle/>
          <a:p>
            <a:r>
              <a:rPr lang="en-US" sz="1050" dirty="0">
                <a:solidFill>
                  <a:schemeClr val="tx1">
                    <a:lumMod val="75000"/>
                    <a:lumOff val="25000"/>
                  </a:schemeClr>
                </a:solidFill>
              </a:rPr>
              <a:t>Use Automatic Limits</a:t>
            </a:r>
          </a:p>
        </p:txBody>
      </p:sp>
      <p:sp>
        <p:nvSpPr>
          <p:cNvPr id="41" name="TextBox 40">
            <a:extLst>
              <a:ext uri="{FF2B5EF4-FFF2-40B4-BE49-F238E27FC236}">
                <a16:creationId xmlns:a16="http://schemas.microsoft.com/office/drawing/2014/main" id="{8B9C7D28-218B-F54C-0238-070C5A8710F0}"/>
              </a:ext>
            </a:extLst>
          </p:cNvPr>
          <p:cNvSpPr txBox="1"/>
          <p:nvPr/>
        </p:nvSpPr>
        <p:spPr>
          <a:xfrm>
            <a:off x="3570713" y="2594746"/>
            <a:ext cx="1234633" cy="261610"/>
          </a:xfrm>
          <a:prstGeom prst="rect">
            <a:avLst/>
          </a:prstGeom>
          <a:noFill/>
        </p:spPr>
        <p:txBody>
          <a:bodyPr wrap="none" rtlCol="0">
            <a:spAutoFit/>
          </a:bodyPr>
          <a:lstStyle/>
          <a:p>
            <a:r>
              <a:rPr lang="en-US" sz="1050" dirty="0">
                <a:solidFill>
                  <a:schemeClr val="tx1">
                    <a:lumMod val="75000"/>
                    <a:lumOff val="25000"/>
                  </a:schemeClr>
                </a:solidFill>
              </a:rPr>
              <a:t>Use Manual Limits</a:t>
            </a:r>
          </a:p>
        </p:txBody>
      </p:sp>
      <p:pic>
        <p:nvPicPr>
          <p:cNvPr id="42" name="Picture 41">
            <a:extLst>
              <a:ext uri="{FF2B5EF4-FFF2-40B4-BE49-F238E27FC236}">
                <a16:creationId xmlns:a16="http://schemas.microsoft.com/office/drawing/2014/main" id="{19553401-5FBE-4A69-E5BD-9792770A10FE}"/>
              </a:ext>
            </a:extLst>
          </p:cNvPr>
          <p:cNvPicPr>
            <a:picLocks noChangeAspect="1"/>
          </p:cNvPicPr>
          <p:nvPr/>
        </p:nvPicPr>
        <p:blipFill rotWithShape="1">
          <a:blip r:embed="rId2"/>
          <a:srcRect l="51022" t="35275" r="10306" b="54934"/>
          <a:stretch/>
        </p:blipFill>
        <p:spPr>
          <a:xfrm>
            <a:off x="6577462" y="3064401"/>
            <a:ext cx="1897009" cy="559507"/>
          </a:xfrm>
          <a:prstGeom prst="rect">
            <a:avLst/>
          </a:prstGeom>
        </p:spPr>
      </p:pic>
      <p:sp>
        <p:nvSpPr>
          <p:cNvPr id="43" name="Rectangle 42">
            <a:extLst>
              <a:ext uri="{FF2B5EF4-FFF2-40B4-BE49-F238E27FC236}">
                <a16:creationId xmlns:a16="http://schemas.microsoft.com/office/drawing/2014/main" id="{C5AE7F24-9222-A0AC-865A-E0B6B5D84570}"/>
              </a:ext>
            </a:extLst>
          </p:cNvPr>
          <p:cNvSpPr/>
          <p:nvPr/>
        </p:nvSpPr>
        <p:spPr>
          <a:xfrm>
            <a:off x="8987737" y="2013124"/>
            <a:ext cx="1189997" cy="494269"/>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 name="Picture 28">
            <a:extLst>
              <a:ext uri="{FF2B5EF4-FFF2-40B4-BE49-F238E27FC236}">
                <a16:creationId xmlns:a16="http://schemas.microsoft.com/office/drawing/2014/main" id="{666C6A5D-921F-626C-5649-EEB3D4E6B838}"/>
              </a:ext>
            </a:extLst>
          </p:cNvPr>
          <p:cNvPicPr>
            <a:picLocks noChangeAspect="1"/>
          </p:cNvPicPr>
          <p:nvPr/>
        </p:nvPicPr>
        <p:blipFill rotWithShape="1">
          <a:blip r:embed="rId3"/>
          <a:srcRect l="4798" t="30105" r="90018" b="65136"/>
          <a:stretch/>
        </p:blipFill>
        <p:spPr>
          <a:xfrm>
            <a:off x="9421362" y="2100841"/>
            <a:ext cx="252361" cy="261610"/>
          </a:xfrm>
          <a:prstGeom prst="rect">
            <a:avLst/>
          </a:prstGeom>
        </p:spPr>
      </p:pic>
      <p:pic>
        <p:nvPicPr>
          <p:cNvPr id="30" name="Picture 29">
            <a:extLst>
              <a:ext uri="{FF2B5EF4-FFF2-40B4-BE49-F238E27FC236}">
                <a16:creationId xmlns:a16="http://schemas.microsoft.com/office/drawing/2014/main" id="{4253ADB8-EF60-79CA-E9F7-E169F11C9B12}"/>
              </a:ext>
            </a:extLst>
          </p:cNvPr>
          <p:cNvPicPr>
            <a:picLocks noChangeAspect="1"/>
          </p:cNvPicPr>
          <p:nvPr/>
        </p:nvPicPr>
        <p:blipFill rotWithShape="1">
          <a:blip r:embed="rId3"/>
          <a:srcRect l="23655" t="30105" r="72257" b="65227"/>
          <a:stretch/>
        </p:blipFill>
        <p:spPr>
          <a:xfrm>
            <a:off x="8072141" y="2105875"/>
            <a:ext cx="198990" cy="256576"/>
          </a:xfrm>
          <a:prstGeom prst="rect">
            <a:avLst/>
          </a:prstGeom>
        </p:spPr>
      </p:pic>
      <p:sp>
        <p:nvSpPr>
          <p:cNvPr id="31" name="TextBox 30">
            <a:extLst>
              <a:ext uri="{FF2B5EF4-FFF2-40B4-BE49-F238E27FC236}">
                <a16:creationId xmlns:a16="http://schemas.microsoft.com/office/drawing/2014/main" id="{93BD8A01-B6B5-F5F9-9D8E-59822A82359B}"/>
              </a:ext>
            </a:extLst>
          </p:cNvPr>
          <p:cNvSpPr txBox="1"/>
          <p:nvPr/>
        </p:nvSpPr>
        <p:spPr>
          <a:xfrm>
            <a:off x="8180521" y="2115256"/>
            <a:ext cx="1393330" cy="261610"/>
          </a:xfrm>
          <a:prstGeom prst="rect">
            <a:avLst/>
          </a:prstGeom>
          <a:noFill/>
        </p:spPr>
        <p:txBody>
          <a:bodyPr wrap="none" rtlCol="0">
            <a:spAutoFit/>
          </a:bodyPr>
          <a:lstStyle/>
          <a:p>
            <a:r>
              <a:rPr lang="en-US" sz="1050" dirty="0">
                <a:solidFill>
                  <a:schemeClr val="tx1">
                    <a:lumMod val="75000"/>
                    <a:lumOff val="25000"/>
                  </a:schemeClr>
                </a:solidFill>
              </a:rPr>
              <a:t>Use Automatic Limits</a:t>
            </a:r>
          </a:p>
        </p:txBody>
      </p:sp>
      <p:sp>
        <p:nvSpPr>
          <p:cNvPr id="32" name="TextBox 31">
            <a:extLst>
              <a:ext uri="{FF2B5EF4-FFF2-40B4-BE49-F238E27FC236}">
                <a16:creationId xmlns:a16="http://schemas.microsoft.com/office/drawing/2014/main" id="{9215E2CB-0AC9-9071-6FCA-49D1C8CA7445}"/>
              </a:ext>
            </a:extLst>
          </p:cNvPr>
          <p:cNvSpPr txBox="1"/>
          <p:nvPr/>
        </p:nvSpPr>
        <p:spPr>
          <a:xfrm>
            <a:off x="9582736" y="2121378"/>
            <a:ext cx="1234633" cy="261610"/>
          </a:xfrm>
          <a:prstGeom prst="rect">
            <a:avLst/>
          </a:prstGeom>
          <a:noFill/>
        </p:spPr>
        <p:txBody>
          <a:bodyPr wrap="none" rtlCol="0">
            <a:spAutoFit/>
          </a:bodyPr>
          <a:lstStyle/>
          <a:p>
            <a:r>
              <a:rPr lang="en-US" sz="1050" dirty="0">
                <a:solidFill>
                  <a:schemeClr val="tx1">
                    <a:lumMod val="75000"/>
                    <a:lumOff val="25000"/>
                  </a:schemeClr>
                </a:solidFill>
              </a:rPr>
              <a:t>Use Manual Limits</a:t>
            </a:r>
          </a:p>
        </p:txBody>
      </p:sp>
      <p:pic>
        <p:nvPicPr>
          <p:cNvPr id="44" name="Picture 43">
            <a:extLst>
              <a:ext uri="{FF2B5EF4-FFF2-40B4-BE49-F238E27FC236}">
                <a16:creationId xmlns:a16="http://schemas.microsoft.com/office/drawing/2014/main" id="{16651758-D8E8-D40F-602C-48202370B9DE}"/>
              </a:ext>
            </a:extLst>
          </p:cNvPr>
          <p:cNvPicPr>
            <a:picLocks noChangeAspect="1"/>
          </p:cNvPicPr>
          <p:nvPr/>
        </p:nvPicPr>
        <p:blipFill rotWithShape="1">
          <a:blip r:embed="rId3"/>
          <a:srcRect l="4798" t="30105" r="90018" b="65136"/>
          <a:stretch/>
        </p:blipFill>
        <p:spPr>
          <a:xfrm>
            <a:off x="9421362" y="3189774"/>
            <a:ext cx="252361" cy="261610"/>
          </a:xfrm>
          <a:prstGeom prst="rect">
            <a:avLst/>
          </a:prstGeom>
        </p:spPr>
      </p:pic>
      <p:pic>
        <p:nvPicPr>
          <p:cNvPr id="45" name="Picture 44">
            <a:extLst>
              <a:ext uri="{FF2B5EF4-FFF2-40B4-BE49-F238E27FC236}">
                <a16:creationId xmlns:a16="http://schemas.microsoft.com/office/drawing/2014/main" id="{D8FFFBF2-2B86-0AE7-B55A-7A02BDDEE5E3}"/>
              </a:ext>
            </a:extLst>
          </p:cNvPr>
          <p:cNvPicPr>
            <a:picLocks noChangeAspect="1"/>
          </p:cNvPicPr>
          <p:nvPr/>
        </p:nvPicPr>
        <p:blipFill rotWithShape="1">
          <a:blip r:embed="rId3"/>
          <a:srcRect l="23655" t="30105" r="72257" b="65227"/>
          <a:stretch/>
        </p:blipFill>
        <p:spPr>
          <a:xfrm>
            <a:off x="8072141" y="3194808"/>
            <a:ext cx="198990" cy="256576"/>
          </a:xfrm>
          <a:prstGeom prst="rect">
            <a:avLst/>
          </a:prstGeom>
        </p:spPr>
      </p:pic>
      <p:sp>
        <p:nvSpPr>
          <p:cNvPr id="46" name="TextBox 45">
            <a:extLst>
              <a:ext uri="{FF2B5EF4-FFF2-40B4-BE49-F238E27FC236}">
                <a16:creationId xmlns:a16="http://schemas.microsoft.com/office/drawing/2014/main" id="{ED0339DE-5B3E-9B25-C69B-63B63E81B9CF}"/>
              </a:ext>
            </a:extLst>
          </p:cNvPr>
          <p:cNvSpPr txBox="1"/>
          <p:nvPr/>
        </p:nvSpPr>
        <p:spPr>
          <a:xfrm>
            <a:off x="8180521" y="3204189"/>
            <a:ext cx="1393330" cy="261610"/>
          </a:xfrm>
          <a:prstGeom prst="rect">
            <a:avLst/>
          </a:prstGeom>
          <a:noFill/>
        </p:spPr>
        <p:txBody>
          <a:bodyPr wrap="none" rtlCol="0">
            <a:spAutoFit/>
          </a:bodyPr>
          <a:lstStyle/>
          <a:p>
            <a:r>
              <a:rPr lang="en-US" sz="1050" dirty="0">
                <a:solidFill>
                  <a:schemeClr val="tx1">
                    <a:lumMod val="75000"/>
                    <a:lumOff val="25000"/>
                  </a:schemeClr>
                </a:solidFill>
              </a:rPr>
              <a:t>Use Automatic Limits</a:t>
            </a:r>
          </a:p>
        </p:txBody>
      </p:sp>
      <p:sp>
        <p:nvSpPr>
          <p:cNvPr id="47" name="TextBox 46">
            <a:extLst>
              <a:ext uri="{FF2B5EF4-FFF2-40B4-BE49-F238E27FC236}">
                <a16:creationId xmlns:a16="http://schemas.microsoft.com/office/drawing/2014/main" id="{AF7F37A8-0E4B-1B53-D619-3F60A127CE98}"/>
              </a:ext>
            </a:extLst>
          </p:cNvPr>
          <p:cNvSpPr txBox="1"/>
          <p:nvPr/>
        </p:nvSpPr>
        <p:spPr>
          <a:xfrm>
            <a:off x="9582736" y="3210311"/>
            <a:ext cx="1234633" cy="261610"/>
          </a:xfrm>
          <a:prstGeom prst="rect">
            <a:avLst/>
          </a:prstGeom>
          <a:noFill/>
        </p:spPr>
        <p:txBody>
          <a:bodyPr wrap="none" rtlCol="0">
            <a:spAutoFit/>
          </a:bodyPr>
          <a:lstStyle/>
          <a:p>
            <a:r>
              <a:rPr lang="en-US" sz="1050" dirty="0">
                <a:solidFill>
                  <a:schemeClr val="tx1">
                    <a:lumMod val="75000"/>
                    <a:lumOff val="25000"/>
                  </a:schemeClr>
                </a:solidFill>
              </a:rPr>
              <a:t>Use Manual Limits</a:t>
            </a:r>
          </a:p>
        </p:txBody>
      </p:sp>
    </p:spTree>
    <p:extLst>
      <p:ext uri="{BB962C8B-B14F-4D97-AF65-F5344CB8AC3E}">
        <p14:creationId xmlns:p14="http://schemas.microsoft.com/office/powerpoint/2010/main" val="914725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0C4DA95-4B14-3591-714E-DAC814DC1A2B}"/>
              </a:ext>
            </a:extLst>
          </p:cNvPr>
          <p:cNvGraphicFramePr>
            <a:graphicFrameLocks noGrp="1"/>
          </p:cNvGraphicFramePr>
          <p:nvPr>
            <p:extLst>
              <p:ext uri="{D42A27DB-BD31-4B8C-83A1-F6EECF244321}">
                <p14:modId xmlns:p14="http://schemas.microsoft.com/office/powerpoint/2010/main" val="1635750289"/>
              </p:ext>
            </p:extLst>
          </p:nvPr>
        </p:nvGraphicFramePr>
        <p:xfrm>
          <a:off x="389811" y="411753"/>
          <a:ext cx="5032279" cy="2926080"/>
        </p:xfrm>
        <a:graphic>
          <a:graphicData uri="http://schemas.openxmlformats.org/drawingml/2006/table">
            <a:tbl>
              <a:tblPr firstRow="1" bandRow="1">
                <a:tableStyleId>{2D5ABB26-0587-4C30-8999-92F81FD0307C}</a:tableStyleId>
              </a:tblPr>
              <a:tblGrid>
                <a:gridCol w="1427892">
                  <a:extLst>
                    <a:ext uri="{9D8B030D-6E8A-4147-A177-3AD203B41FA5}">
                      <a16:colId xmlns:a16="http://schemas.microsoft.com/office/drawing/2014/main" val="835134468"/>
                    </a:ext>
                  </a:extLst>
                </a:gridCol>
                <a:gridCol w="586867">
                  <a:extLst>
                    <a:ext uri="{9D8B030D-6E8A-4147-A177-3AD203B41FA5}">
                      <a16:colId xmlns:a16="http://schemas.microsoft.com/office/drawing/2014/main" val="475021854"/>
                    </a:ext>
                  </a:extLst>
                </a:gridCol>
                <a:gridCol w="1005840">
                  <a:extLst>
                    <a:ext uri="{9D8B030D-6E8A-4147-A177-3AD203B41FA5}">
                      <a16:colId xmlns:a16="http://schemas.microsoft.com/office/drawing/2014/main" val="2190615196"/>
                    </a:ext>
                  </a:extLst>
                </a:gridCol>
                <a:gridCol w="1005840">
                  <a:extLst>
                    <a:ext uri="{9D8B030D-6E8A-4147-A177-3AD203B41FA5}">
                      <a16:colId xmlns:a16="http://schemas.microsoft.com/office/drawing/2014/main" val="1503593376"/>
                    </a:ext>
                  </a:extLst>
                </a:gridCol>
                <a:gridCol w="1005840">
                  <a:extLst>
                    <a:ext uri="{9D8B030D-6E8A-4147-A177-3AD203B41FA5}">
                      <a16:colId xmlns:a16="http://schemas.microsoft.com/office/drawing/2014/main" val="2827014867"/>
                    </a:ext>
                  </a:extLst>
                </a:gridCol>
              </a:tblGrid>
              <a:tr h="365760">
                <a:tc rowSpan="2">
                  <a:txBody>
                    <a:bodyPr/>
                    <a:lstStyle/>
                    <a:p>
                      <a:r>
                        <a:rPr lang="en-US" sz="1250" b="1" dirty="0"/>
                        <a:t>Time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50" b="1" dirty="0"/>
                        <a:t>Value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t>500.3869629 sec</a:t>
                      </a:r>
                    </a:p>
                    <a:p>
                      <a:r>
                        <a:rPr lang="en-US" sz="900" dirty="0"/>
                        <a:t>30023.22 cycles</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t>Point 2</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t>Point 3</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9547428"/>
                  </a:ext>
                </a:extLst>
              </a:tr>
              <a:tr h="365760">
                <a:tc vMerge="1">
                  <a:txBody>
                    <a:bodyPr/>
                    <a:lstStyle/>
                    <a:p>
                      <a:endParaRPr lang="en-US"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50" b="1" dirty="0"/>
                        <a:t>Delta</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t>N/A</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2</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3</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47556032"/>
                  </a:ext>
                </a:extLst>
              </a:tr>
              <a:tr h="365760">
                <a:tc rowSpan="2">
                  <a:txBody>
                    <a:bodyPr/>
                    <a:lstStyle/>
                    <a:p>
                      <a:endParaRPr lang="en-US" sz="125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50" b="1" dirty="0"/>
                        <a:t>Value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t>0.09 V</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2</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3</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3038551"/>
                  </a:ext>
                </a:extLst>
              </a:tr>
              <a:tr h="365760">
                <a:tc vMerge="1">
                  <a:txBody>
                    <a:bodyPr/>
                    <a:lstStyle/>
                    <a:p>
                      <a:endParaRPr lang="en-US"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50" b="1" dirty="0"/>
                        <a:t>Delta</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t>N/A</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2</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3</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1404123"/>
                  </a:ext>
                </a:extLst>
              </a:tr>
              <a:tr h="365760">
                <a:tc rowSpan="2">
                  <a:txBody>
                    <a:bodyPr/>
                    <a:lstStyle/>
                    <a:p>
                      <a:endParaRPr lang="en-US" sz="125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50" b="1" dirty="0"/>
                        <a:t>Value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t>0.03 V</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2</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3</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9313064"/>
                  </a:ext>
                </a:extLst>
              </a:tr>
              <a:tr h="365760">
                <a:tc vMerge="1">
                  <a:txBody>
                    <a:bodyPr/>
                    <a:lstStyle/>
                    <a:p>
                      <a:endParaRPr lang="en-US"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50" b="1" dirty="0"/>
                        <a:t>Delta</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t>N/A</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2</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3</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94306"/>
                  </a:ext>
                </a:extLst>
              </a:tr>
              <a:tr h="365760">
                <a:tc rowSpan="2">
                  <a:txBody>
                    <a:bodyPr/>
                    <a:lstStyle/>
                    <a:p>
                      <a:endParaRPr lang="en-US" sz="125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50" b="1" dirty="0"/>
                        <a:t>Value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t>0.10 V</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2</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3</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20995306"/>
                  </a:ext>
                </a:extLst>
              </a:tr>
              <a:tr h="365760">
                <a:tc vMerge="1">
                  <a:txBody>
                    <a:bodyPr/>
                    <a:lstStyle/>
                    <a:p>
                      <a:endParaRPr lang="en-US"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50" b="1" dirty="0"/>
                        <a:t>Delta</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dirty="0"/>
                        <a:t>N/A</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2</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Point 3</a:t>
                      </a:r>
                    </a:p>
                    <a:p>
                      <a:endParaRPr lang="en-US" sz="900" dirty="0"/>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6018443"/>
                  </a:ext>
                </a:extLst>
              </a:tr>
            </a:tbl>
          </a:graphicData>
        </a:graphic>
      </p:graphicFrame>
      <p:pic>
        <p:nvPicPr>
          <p:cNvPr id="4" name="Picture 3">
            <a:extLst>
              <a:ext uri="{FF2B5EF4-FFF2-40B4-BE49-F238E27FC236}">
                <a16:creationId xmlns:a16="http://schemas.microsoft.com/office/drawing/2014/main" id="{7A04651A-8902-F4E1-DD98-8BDC93C42E6A}"/>
              </a:ext>
            </a:extLst>
          </p:cNvPr>
          <p:cNvPicPr>
            <a:picLocks noChangeAspect="1"/>
          </p:cNvPicPr>
          <p:nvPr/>
        </p:nvPicPr>
        <p:blipFill rotWithShape="1">
          <a:blip r:embed="rId2"/>
          <a:srcRect l="3513" t="65607" r="-1" b="3873"/>
          <a:stretch/>
        </p:blipFill>
        <p:spPr>
          <a:xfrm>
            <a:off x="395989" y="2692714"/>
            <a:ext cx="1406325" cy="543697"/>
          </a:xfrm>
          <a:prstGeom prst="rect">
            <a:avLst/>
          </a:prstGeom>
        </p:spPr>
      </p:pic>
      <p:pic>
        <p:nvPicPr>
          <p:cNvPr id="5" name="Picture 4">
            <a:extLst>
              <a:ext uri="{FF2B5EF4-FFF2-40B4-BE49-F238E27FC236}">
                <a16:creationId xmlns:a16="http://schemas.microsoft.com/office/drawing/2014/main" id="{4844C117-D73C-86EA-2F71-AFE223A4C876}"/>
              </a:ext>
            </a:extLst>
          </p:cNvPr>
          <p:cNvPicPr>
            <a:picLocks noChangeAspect="1"/>
          </p:cNvPicPr>
          <p:nvPr/>
        </p:nvPicPr>
        <p:blipFill rotWithShape="1">
          <a:blip r:embed="rId2"/>
          <a:srcRect l="3513" t="33121" r="-1" b="35318"/>
          <a:stretch/>
        </p:blipFill>
        <p:spPr>
          <a:xfrm>
            <a:off x="395989" y="1946991"/>
            <a:ext cx="1406325" cy="562232"/>
          </a:xfrm>
          <a:prstGeom prst="rect">
            <a:avLst/>
          </a:prstGeom>
        </p:spPr>
      </p:pic>
      <p:pic>
        <p:nvPicPr>
          <p:cNvPr id="6" name="Picture 5">
            <a:extLst>
              <a:ext uri="{FF2B5EF4-FFF2-40B4-BE49-F238E27FC236}">
                <a16:creationId xmlns:a16="http://schemas.microsoft.com/office/drawing/2014/main" id="{4008DA10-3EE3-118C-C136-5B28FD8C649F}"/>
              </a:ext>
            </a:extLst>
          </p:cNvPr>
          <p:cNvPicPr>
            <a:picLocks noChangeAspect="1"/>
          </p:cNvPicPr>
          <p:nvPr/>
        </p:nvPicPr>
        <p:blipFill rotWithShape="1">
          <a:blip r:embed="rId2"/>
          <a:srcRect l="3513" t="1445" r="-1" b="67687"/>
          <a:stretch/>
        </p:blipFill>
        <p:spPr>
          <a:xfrm>
            <a:off x="395989" y="1235294"/>
            <a:ext cx="1406325" cy="549876"/>
          </a:xfrm>
          <a:prstGeom prst="rect">
            <a:avLst/>
          </a:prstGeom>
        </p:spPr>
      </p:pic>
      <p:sp>
        <p:nvSpPr>
          <p:cNvPr id="7" name="TextBox 6">
            <a:extLst>
              <a:ext uri="{FF2B5EF4-FFF2-40B4-BE49-F238E27FC236}">
                <a16:creationId xmlns:a16="http://schemas.microsoft.com/office/drawing/2014/main" id="{2C1BC051-7458-CF9B-2BC5-A8D08778DE0C}"/>
              </a:ext>
            </a:extLst>
          </p:cNvPr>
          <p:cNvSpPr txBox="1"/>
          <p:nvPr/>
        </p:nvSpPr>
        <p:spPr>
          <a:xfrm>
            <a:off x="389811" y="3638939"/>
            <a:ext cx="11609356" cy="923330"/>
          </a:xfrm>
          <a:prstGeom prst="rect">
            <a:avLst/>
          </a:prstGeom>
          <a:noFill/>
        </p:spPr>
        <p:txBody>
          <a:bodyPr wrap="square" rtlCol="0">
            <a:spAutoFit/>
          </a:bodyPr>
          <a:lstStyle/>
          <a:p>
            <a:r>
              <a:rPr lang="en-US" dirty="0"/>
              <a:t>Scrolls &lt;=&gt; as more points are added up to whatever default max width of the side panel</a:t>
            </a:r>
          </a:p>
          <a:p>
            <a:r>
              <a:rPr lang="en-US" dirty="0"/>
              <a:t>The Time Value and Delta should have the selected Time Unit on the first line and cycles on the second line, unless cycles is the selected Unit, in which case remove the first line.</a:t>
            </a:r>
          </a:p>
        </p:txBody>
      </p:sp>
    </p:spTree>
    <p:extLst>
      <p:ext uri="{BB962C8B-B14F-4D97-AF65-F5344CB8AC3E}">
        <p14:creationId xmlns:p14="http://schemas.microsoft.com/office/powerpoint/2010/main" val="3987971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3B68AE17-4BE8-318D-8E34-7AA3795B30AF}"/>
              </a:ext>
            </a:extLst>
          </p:cNvPr>
          <p:cNvSpPr txBox="1"/>
          <p:nvPr/>
        </p:nvSpPr>
        <p:spPr>
          <a:xfrm>
            <a:off x="4466968" y="2515984"/>
            <a:ext cx="7472620" cy="2031325"/>
          </a:xfrm>
          <a:prstGeom prst="rect">
            <a:avLst/>
          </a:prstGeom>
          <a:noFill/>
        </p:spPr>
        <p:txBody>
          <a:bodyPr wrap="square" rtlCol="0">
            <a:spAutoFit/>
          </a:bodyPr>
          <a:lstStyle/>
          <a:p>
            <a:r>
              <a:rPr lang="en-US" dirty="0"/>
              <a:t>The chart needs to resize with the panel/drawer and remain a square/circle (no oblong charts!).</a:t>
            </a:r>
          </a:p>
          <a:p>
            <a:r>
              <a:rPr lang="en-US" dirty="0"/>
              <a:t>If more channels than fit in the table below the chart are listed or more than one Asset is selected, the table should scroll separately from the entire panel/drawer. The panel itself should not need to scroll.</a:t>
            </a:r>
          </a:p>
          <a:p>
            <a:r>
              <a:rPr lang="en-US" dirty="0"/>
              <a:t>The name of the Asset should be represented on the left of the channels that belong to it in the table.</a:t>
            </a:r>
          </a:p>
        </p:txBody>
      </p:sp>
      <p:graphicFrame>
        <p:nvGraphicFramePr>
          <p:cNvPr id="10" name="Table 9">
            <a:extLst>
              <a:ext uri="{FF2B5EF4-FFF2-40B4-BE49-F238E27FC236}">
                <a16:creationId xmlns:a16="http://schemas.microsoft.com/office/drawing/2014/main" id="{2ABE2686-748E-CCFE-76EB-89B66A2D1197}"/>
              </a:ext>
            </a:extLst>
          </p:cNvPr>
          <p:cNvGraphicFramePr>
            <a:graphicFrameLocks noGrp="1"/>
          </p:cNvGraphicFramePr>
          <p:nvPr>
            <p:extLst>
              <p:ext uri="{D42A27DB-BD31-4B8C-83A1-F6EECF244321}">
                <p14:modId xmlns:p14="http://schemas.microsoft.com/office/powerpoint/2010/main" val="2852158570"/>
              </p:ext>
            </p:extLst>
          </p:nvPr>
        </p:nvGraphicFramePr>
        <p:xfrm>
          <a:off x="642999" y="3244809"/>
          <a:ext cx="1964843" cy="1813560"/>
        </p:xfrm>
        <a:graphic>
          <a:graphicData uri="http://schemas.openxmlformats.org/drawingml/2006/table">
            <a:tbl>
              <a:tblPr firstRow="1" bandRow="1">
                <a:tableStyleId>{2D5ABB26-0587-4C30-8999-92F81FD0307C}</a:tableStyleId>
              </a:tblPr>
              <a:tblGrid>
                <a:gridCol w="345896">
                  <a:extLst>
                    <a:ext uri="{9D8B030D-6E8A-4147-A177-3AD203B41FA5}">
                      <a16:colId xmlns:a16="http://schemas.microsoft.com/office/drawing/2014/main" val="2208473193"/>
                    </a:ext>
                  </a:extLst>
                </a:gridCol>
                <a:gridCol w="116840">
                  <a:extLst>
                    <a:ext uri="{9D8B030D-6E8A-4147-A177-3AD203B41FA5}">
                      <a16:colId xmlns:a16="http://schemas.microsoft.com/office/drawing/2014/main" val="2396034942"/>
                    </a:ext>
                  </a:extLst>
                </a:gridCol>
                <a:gridCol w="278765">
                  <a:extLst>
                    <a:ext uri="{9D8B030D-6E8A-4147-A177-3AD203B41FA5}">
                      <a16:colId xmlns:a16="http://schemas.microsoft.com/office/drawing/2014/main" val="3137540300"/>
                    </a:ext>
                  </a:extLst>
                </a:gridCol>
                <a:gridCol w="524828">
                  <a:extLst>
                    <a:ext uri="{9D8B030D-6E8A-4147-A177-3AD203B41FA5}">
                      <a16:colId xmlns:a16="http://schemas.microsoft.com/office/drawing/2014/main" val="3644886320"/>
                    </a:ext>
                  </a:extLst>
                </a:gridCol>
                <a:gridCol w="698514">
                  <a:extLst>
                    <a:ext uri="{9D8B030D-6E8A-4147-A177-3AD203B41FA5}">
                      <a16:colId xmlns:a16="http://schemas.microsoft.com/office/drawing/2014/main" val="611672961"/>
                    </a:ext>
                  </a:extLst>
                </a:gridCol>
              </a:tblGrid>
              <a:tr h="320040">
                <a:tc>
                  <a:txBody>
                    <a:bodyPr/>
                    <a:lstStyle/>
                    <a:p>
                      <a:endParaRPr lang="en-US" sz="900" dirty="0">
                        <a:solidFill>
                          <a:schemeClr val="tx1">
                            <a:lumMod val="75000"/>
                            <a:lumOff val="25000"/>
                          </a:schemeClr>
                        </a:solidFill>
                      </a:endParaRPr>
                    </a:p>
                  </a:txBody>
                  <a:tcPr marL="45720" marR="457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900" dirty="0">
                        <a:solidFill>
                          <a:schemeClr val="tx1">
                            <a:lumMod val="75000"/>
                            <a:lumOff val="25000"/>
                          </a:schemeClr>
                        </a:solidFill>
                      </a:endParaRPr>
                    </a:p>
                  </a:txBody>
                  <a:tcPr marL="45720" marR="457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900" dirty="0">
                        <a:solidFill>
                          <a:schemeClr val="tx1">
                            <a:lumMod val="75000"/>
                            <a:lumOff val="25000"/>
                          </a:schemeClr>
                        </a:solidFill>
                      </a:endParaRPr>
                    </a:p>
                  </a:txBody>
                  <a:tcPr marL="45720" marR="457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solidFill>
                            <a:schemeClr val="tx1">
                              <a:lumMod val="75000"/>
                              <a:lumOff val="25000"/>
                            </a:schemeClr>
                          </a:solidFill>
                        </a:rPr>
                        <a:t>Mag[kV]</a:t>
                      </a:r>
                    </a:p>
                  </a:txBody>
                  <a:tcPr marL="45720" marR="457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solidFill>
                            <a:schemeClr val="tx1">
                              <a:lumMod val="75000"/>
                              <a:lumOff val="25000"/>
                            </a:schemeClr>
                          </a:solidFill>
                        </a:rPr>
                        <a:t>Ang[deg]</a:t>
                      </a:r>
                    </a:p>
                  </a:txBody>
                  <a:tcPr marL="45720" marR="457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5619586"/>
                  </a:ext>
                </a:extLst>
              </a:tr>
              <a:tr h="182880">
                <a:tc>
                  <a:txBody>
                    <a:bodyPr/>
                    <a:lstStyle/>
                    <a:p>
                      <a:endParaRPr lang="en-US" sz="800"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800"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A30000"/>
                    </a:solidFill>
                  </a:tcPr>
                </a:tc>
                <a:tc>
                  <a:txBody>
                    <a:bodyPr/>
                    <a:lstStyle/>
                    <a:p>
                      <a:r>
                        <a:rPr lang="en-US" sz="800" b="1" dirty="0" err="1">
                          <a:solidFill>
                            <a:schemeClr val="tx1">
                              <a:lumMod val="75000"/>
                              <a:lumOff val="25000"/>
                            </a:schemeClr>
                          </a:solidFill>
                        </a:rPr>
                        <a:t>Vab</a:t>
                      </a:r>
                      <a:endParaRPr lang="en-US" sz="800" b="1"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233.41</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-149.61</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91317710"/>
                  </a:ext>
                </a:extLst>
              </a:tr>
              <a:tr h="182880">
                <a:tc>
                  <a:txBody>
                    <a:bodyPr/>
                    <a:lstStyle/>
                    <a:p>
                      <a:endParaRPr lang="en-US" sz="800"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800"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29A3"/>
                    </a:solidFill>
                  </a:tcPr>
                </a:tc>
                <a:tc>
                  <a:txBody>
                    <a:bodyPr/>
                    <a:lstStyle/>
                    <a:p>
                      <a:r>
                        <a:rPr lang="en-US" sz="800" b="1" dirty="0" err="1">
                          <a:solidFill>
                            <a:schemeClr val="tx1">
                              <a:lumMod val="75000"/>
                              <a:lumOff val="25000"/>
                            </a:schemeClr>
                          </a:solidFill>
                        </a:rPr>
                        <a:t>Vbc</a:t>
                      </a:r>
                      <a:endParaRPr lang="en-US" sz="800" b="1"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235.02</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90.18</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35833439"/>
                  </a:ext>
                </a:extLst>
              </a:tr>
              <a:tr h="182880">
                <a:tc>
                  <a:txBody>
                    <a:bodyPr/>
                    <a:lstStyle/>
                    <a:p>
                      <a:endParaRPr lang="en-US" sz="80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800"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7A29"/>
                    </a:solidFill>
                  </a:tcPr>
                </a:tc>
                <a:tc>
                  <a:txBody>
                    <a:bodyPr/>
                    <a:lstStyle/>
                    <a:p>
                      <a:r>
                        <a:rPr lang="en-US" sz="800" b="1" dirty="0" err="1">
                          <a:solidFill>
                            <a:schemeClr val="tx1">
                              <a:lumMod val="75000"/>
                              <a:lumOff val="25000"/>
                            </a:schemeClr>
                          </a:solidFill>
                        </a:rPr>
                        <a:t>Vca</a:t>
                      </a:r>
                      <a:endParaRPr lang="en-US" sz="800" b="1"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233.48</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-30.05</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27485258"/>
                  </a:ext>
                </a:extLst>
              </a:tr>
              <a:tr h="182880">
                <a:tc>
                  <a:txBody>
                    <a:bodyPr/>
                    <a:lstStyle/>
                    <a:p>
                      <a:endParaRPr lang="en-US" sz="800"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800"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800" b="1" dirty="0" err="1">
                          <a:solidFill>
                            <a:schemeClr val="tx1">
                              <a:lumMod val="75000"/>
                              <a:lumOff val="25000"/>
                            </a:schemeClr>
                          </a:solidFill>
                        </a:rPr>
                        <a:t>Ia</a:t>
                      </a:r>
                      <a:endParaRPr lang="en-US" sz="800" b="1"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0.16</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-149.39</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80006039"/>
                  </a:ext>
                </a:extLst>
              </a:tr>
              <a:tr h="182880">
                <a:tc>
                  <a:txBody>
                    <a:bodyPr/>
                    <a:lstStyle/>
                    <a:p>
                      <a:endParaRPr lang="en-US" sz="80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800"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66CC"/>
                    </a:solidFill>
                  </a:tcPr>
                </a:tc>
                <a:tc>
                  <a:txBody>
                    <a:bodyPr/>
                    <a:lstStyle/>
                    <a:p>
                      <a:r>
                        <a:rPr lang="en-US" sz="800" b="1" dirty="0" err="1">
                          <a:solidFill>
                            <a:schemeClr val="tx1">
                              <a:lumMod val="75000"/>
                              <a:lumOff val="25000"/>
                            </a:schemeClr>
                          </a:solidFill>
                        </a:rPr>
                        <a:t>Ib</a:t>
                      </a:r>
                      <a:endParaRPr lang="en-US" sz="800" b="1"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0.14</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62.95</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819498"/>
                  </a:ext>
                </a:extLst>
              </a:tr>
              <a:tr h="182880">
                <a:tc>
                  <a:txBody>
                    <a:bodyPr/>
                    <a:lstStyle/>
                    <a:p>
                      <a:endParaRPr lang="en-US" sz="800"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800"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33CC33"/>
                    </a:solidFill>
                  </a:tcPr>
                </a:tc>
                <a:tc>
                  <a:txBody>
                    <a:bodyPr/>
                    <a:lstStyle/>
                    <a:p>
                      <a:r>
                        <a:rPr lang="en-US" sz="800" b="1" dirty="0" err="1">
                          <a:solidFill>
                            <a:schemeClr val="tx1">
                              <a:lumMod val="75000"/>
                              <a:lumOff val="25000"/>
                            </a:schemeClr>
                          </a:solidFill>
                        </a:rPr>
                        <a:t>Ic</a:t>
                      </a:r>
                      <a:endParaRPr lang="en-US" sz="800" b="1"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0.32</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-38.76</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812509"/>
                  </a:ext>
                </a:extLst>
              </a:tr>
              <a:tr h="182880">
                <a:tc>
                  <a:txBody>
                    <a:bodyPr/>
                    <a:lstStyle/>
                    <a:p>
                      <a:endParaRPr lang="en-US" sz="800"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800"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3D3D3"/>
                    </a:solidFill>
                  </a:tcPr>
                </a:tc>
                <a:tc>
                  <a:txBody>
                    <a:bodyPr/>
                    <a:lstStyle/>
                    <a:p>
                      <a:r>
                        <a:rPr lang="en-US" sz="800" b="1" dirty="0" err="1">
                          <a:solidFill>
                            <a:schemeClr val="tx1">
                              <a:lumMod val="75000"/>
                              <a:lumOff val="25000"/>
                            </a:schemeClr>
                          </a:solidFill>
                        </a:rPr>
                        <a:t>Ires</a:t>
                      </a:r>
                      <a:endParaRPr lang="en-US" sz="800" b="1" dirty="0">
                        <a:solidFill>
                          <a:schemeClr val="tx1">
                            <a:lumMod val="75000"/>
                            <a:lumOff val="25000"/>
                          </a:schemeClr>
                        </a:solidFill>
                      </a:endParaRP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0.24</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800" dirty="0">
                          <a:solidFill>
                            <a:schemeClr val="tx1">
                              <a:lumMod val="75000"/>
                              <a:lumOff val="25000"/>
                            </a:schemeClr>
                          </a:solidFill>
                        </a:rPr>
                        <a:t>-42.14</a:t>
                      </a:r>
                    </a:p>
                  </a:txBody>
                  <a:tcPr marL="45720" marR="4572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96968170"/>
                  </a:ext>
                </a:extLst>
              </a:tr>
            </a:tbl>
          </a:graphicData>
        </a:graphic>
      </p:graphicFrame>
      <p:pic>
        <p:nvPicPr>
          <p:cNvPr id="14" name="Picture 13">
            <a:extLst>
              <a:ext uri="{FF2B5EF4-FFF2-40B4-BE49-F238E27FC236}">
                <a16:creationId xmlns:a16="http://schemas.microsoft.com/office/drawing/2014/main" id="{7A92ACB3-EDEE-A2C2-69A6-97567A3C4AFA}"/>
              </a:ext>
            </a:extLst>
          </p:cNvPr>
          <p:cNvPicPr>
            <a:picLocks noChangeAspect="1"/>
          </p:cNvPicPr>
          <p:nvPr/>
        </p:nvPicPr>
        <p:blipFill rotWithShape="1">
          <a:blip r:embed="rId2"/>
          <a:srcRect t="884" r="57521" b="1542"/>
          <a:stretch/>
        </p:blipFill>
        <p:spPr>
          <a:xfrm>
            <a:off x="197706" y="321276"/>
            <a:ext cx="2869084" cy="2825750"/>
          </a:xfrm>
          <a:prstGeom prst="rect">
            <a:avLst/>
          </a:prstGeom>
        </p:spPr>
      </p:pic>
      <p:pic>
        <p:nvPicPr>
          <p:cNvPr id="24" name="Picture 23">
            <a:extLst>
              <a:ext uri="{FF2B5EF4-FFF2-40B4-BE49-F238E27FC236}">
                <a16:creationId xmlns:a16="http://schemas.microsoft.com/office/drawing/2014/main" id="{0015948C-C828-CAE1-3DBB-725EF95A2C7E}"/>
              </a:ext>
            </a:extLst>
          </p:cNvPr>
          <p:cNvPicPr>
            <a:picLocks noChangeAspect="1"/>
          </p:cNvPicPr>
          <p:nvPr/>
        </p:nvPicPr>
        <p:blipFill rotWithShape="1">
          <a:blip r:embed="rId3"/>
          <a:srcRect l="12692" t="399" r="11069" b="10826"/>
          <a:stretch/>
        </p:blipFill>
        <p:spPr>
          <a:xfrm>
            <a:off x="2501972" y="3570608"/>
            <a:ext cx="102392" cy="763073"/>
          </a:xfrm>
          <a:prstGeom prst="rect">
            <a:avLst/>
          </a:prstGeom>
        </p:spPr>
      </p:pic>
      <p:pic>
        <p:nvPicPr>
          <p:cNvPr id="22" name="Picture 21">
            <a:extLst>
              <a:ext uri="{FF2B5EF4-FFF2-40B4-BE49-F238E27FC236}">
                <a16:creationId xmlns:a16="http://schemas.microsoft.com/office/drawing/2014/main" id="{47A93C74-E24F-44DF-6312-8020C3FA2D6B}"/>
              </a:ext>
            </a:extLst>
          </p:cNvPr>
          <p:cNvPicPr>
            <a:picLocks noChangeAspect="1"/>
          </p:cNvPicPr>
          <p:nvPr/>
        </p:nvPicPr>
        <p:blipFill rotWithShape="1">
          <a:blip r:embed="rId3"/>
          <a:srcRect l="12692" t="9965" r="11069" b="1260"/>
          <a:stretch/>
        </p:blipFill>
        <p:spPr>
          <a:xfrm>
            <a:off x="2501972" y="4333550"/>
            <a:ext cx="102392" cy="763073"/>
          </a:xfrm>
          <a:prstGeom prst="rect">
            <a:avLst/>
          </a:prstGeom>
        </p:spPr>
      </p:pic>
      <p:pic>
        <p:nvPicPr>
          <p:cNvPr id="8" name="Picture 7">
            <a:extLst>
              <a:ext uri="{FF2B5EF4-FFF2-40B4-BE49-F238E27FC236}">
                <a16:creationId xmlns:a16="http://schemas.microsoft.com/office/drawing/2014/main" id="{39A3DAA2-D2EE-0E92-7F9A-D82146A2433B}"/>
              </a:ext>
            </a:extLst>
          </p:cNvPr>
          <p:cNvPicPr>
            <a:picLocks noChangeAspect="1"/>
          </p:cNvPicPr>
          <p:nvPr/>
        </p:nvPicPr>
        <p:blipFill rotWithShape="1">
          <a:blip r:embed="rId4"/>
          <a:srcRect l="26446" t="1445" r="-1" b="79496"/>
          <a:stretch/>
        </p:blipFill>
        <p:spPr>
          <a:xfrm rot="16200000">
            <a:off x="343577" y="4107242"/>
            <a:ext cx="927490" cy="293722"/>
          </a:xfrm>
          <a:prstGeom prst="rect">
            <a:avLst/>
          </a:prstGeom>
        </p:spPr>
      </p:pic>
    </p:spTree>
    <p:extLst>
      <p:ext uri="{BB962C8B-B14F-4D97-AF65-F5344CB8AC3E}">
        <p14:creationId xmlns:p14="http://schemas.microsoft.com/office/powerpoint/2010/main" val="3497562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6FC81A2-0D97-63E6-D849-448F56458A32}"/>
              </a:ext>
            </a:extLst>
          </p:cNvPr>
          <p:cNvPicPr>
            <a:picLocks noChangeAspect="1"/>
          </p:cNvPicPr>
          <p:nvPr/>
        </p:nvPicPr>
        <p:blipFill rotWithShape="1">
          <a:blip r:embed="rId2"/>
          <a:srcRect b="39409"/>
          <a:stretch/>
        </p:blipFill>
        <p:spPr>
          <a:xfrm>
            <a:off x="1641291" y="348394"/>
            <a:ext cx="6944694" cy="2580157"/>
          </a:xfrm>
          <a:prstGeom prst="rect">
            <a:avLst/>
          </a:prstGeom>
        </p:spPr>
      </p:pic>
      <p:pic>
        <p:nvPicPr>
          <p:cNvPr id="5" name="Picture 4">
            <a:extLst>
              <a:ext uri="{FF2B5EF4-FFF2-40B4-BE49-F238E27FC236}">
                <a16:creationId xmlns:a16="http://schemas.microsoft.com/office/drawing/2014/main" id="{8E01C5F8-0BD6-336C-3684-64C516C98B3E}"/>
              </a:ext>
            </a:extLst>
          </p:cNvPr>
          <p:cNvPicPr>
            <a:picLocks noChangeAspect="1"/>
          </p:cNvPicPr>
          <p:nvPr/>
        </p:nvPicPr>
        <p:blipFill rotWithShape="1">
          <a:blip r:embed="rId2"/>
          <a:srcRect t="45502" b="45067"/>
          <a:stretch/>
        </p:blipFill>
        <p:spPr>
          <a:xfrm>
            <a:off x="1641291" y="2872957"/>
            <a:ext cx="6944694" cy="401594"/>
          </a:xfrm>
          <a:prstGeom prst="rect">
            <a:avLst/>
          </a:prstGeom>
        </p:spPr>
      </p:pic>
      <p:pic>
        <p:nvPicPr>
          <p:cNvPr id="7" name="Picture 6">
            <a:extLst>
              <a:ext uri="{FF2B5EF4-FFF2-40B4-BE49-F238E27FC236}">
                <a16:creationId xmlns:a16="http://schemas.microsoft.com/office/drawing/2014/main" id="{24BCA130-F5EA-EC84-70F0-BC2D590A8BD4}"/>
              </a:ext>
            </a:extLst>
          </p:cNvPr>
          <p:cNvPicPr>
            <a:picLocks noChangeAspect="1"/>
          </p:cNvPicPr>
          <p:nvPr/>
        </p:nvPicPr>
        <p:blipFill rotWithShape="1">
          <a:blip r:embed="rId2"/>
          <a:srcRect t="60591" b="36941"/>
          <a:stretch/>
        </p:blipFill>
        <p:spPr>
          <a:xfrm>
            <a:off x="1641291" y="3249821"/>
            <a:ext cx="6944694" cy="105038"/>
          </a:xfrm>
          <a:prstGeom prst="rect">
            <a:avLst/>
          </a:prstGeom>
        </p:spPr>
      </p:pic>
      <p:sp>
        <p:nvSpPr>
          <p:cNvPr id="8" name="Rectangle 7">
            <a:extLst>
              <a:ext uri="{FF2B5EF4-FFF2-40B4-BE49-F238E27FC236}">
                <a16:creationId xmlns:a16="http://schemas.microsoft.com/office/drawing/2014/main" id="{99168CC7-1871-299C-FC16-97384C520082}"/>
              </a:ext>
            </a:extLst>
          </p:cNvPr>
          <p:cNvSpPr/>
          <p:nvPr/>
        </p:nvSpPr>
        <p:spPr>
          <a:xfrm>
            <a:off x="1995615" y="2866779"/>
            <a:ext cx="2137718" cy="401594"/>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Overlapping Event 1:</a:t>
            </a:r>
          </a:p>
        </p:txBody>
      </p:sp>
    </p:spTree>
    <p:extLst>
      <p:ext uri="{BB962C8B-B14F-4D97-AF65-F5344CB8AC3E}">
        <p14:creationId xmlns:p14="http://schemas.microsoft.com/office/powerpoint/2010/main" val="2099110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312</Words>
  <Application>Microsoft Office PowerPoint</Application>
  <PresentationFormat>Widescreen</PresentationFormat>
  <Paragraphs>82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Erika Wills</dc:creator>
  <cp:lastModifiedBy>Erika Wills</cp:lastModifiedBy>
  <cp:revision>1</cp:revision>
  <dcterms:created xsi:type="dcterms:W3CDTF">2023-11-30T15:59:45Z</dcterms:created>
  <dcterms:modified xsi:type="dcterms:W3CDTF">2024-01-19T16:57:25Z</dcterms:modified>
</cp:coreProperties>
</file>