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1" r:id="rId2"/>
    <p:sldId id="1018" r:id="rId3"/>
    <p:sldId id="1017" r:id="rId4"/>
    <p:sldId id="1025" r:id="rId5"/>
    <p:sldId id="1026" r:id="rId6"/>
    <p:sldId id="1027" r:id="rId7"/>
    <p:sldId id="1022" r:id="rId8"/>
    <p:sldId id="102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7474"/>
    <a:srgbClr val="5E5E5E"/>
    <a:srgbClr val="95D7A5"/>
    <a:srgbClr val="212529"/>
    <a:srgbClr val="F8F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73552E-A181-4157-8037-C48ED5752A4B}" v="21" dt="2022-10-21T16:31:24.4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22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ka Wills" userId="a32d244d-3bb4-4e77-8afa-17c481dd091e" providerId="ADAL" clId="{0273552E-A181-4157-8037-C48ED5752A4B}"/>
    <pc:docChg chg="undo custSel addSld delSld modSld sldOrd">
      <pc:chgData name="Erika Wills" userId="a32d244d-3bb4-4e77-8afa-17c481dd091e" providerId="ADAL" clId="{0273552E-A181-4157-8037-C48ED5752A4B}" dt="2022-10-24T14:26:35.892" v="2659" actId="20577"/>
      <pc:docMkLst>
        <pc:docMk/>
      </pc:docMkLst>
      <pc:sldChg chg="del">
        <pc:chgData name="Erika Wills" userId="a32d244d-3bb4-4e77-8afa-17c481dd091e" providerId="ADAL" clId="{0273552E-A181-4157-8037-C48ED5752A4B}" dt="2022-10-18T16:22:04.705" v="200" actId="47"/>
        <pc:sldMkLst>
          <pc:docMk/>
          <pc:sldMk cId="1518361590" sldId="260"/>
        </pc:sldMkLst>
      </pc:sldChg>
      <pc:sldChg chg="del">
        <pc:chgData name="Erika Wills" userId="a32d244d-3bb4-4e77-8afa-17c481dd091e" providerId="ADAL" clId="{0273552E-A181-4157-8037-C48ED5752A4B}" dt="2022-10-18T16:22:04.705" v="200" actId="47"/>
        <pc:sldMkLst>
          <pc:docMk/>
          <pc:sldMk cId="1028509166" sldId="262"/>
        </pc:sldMkLst>
      </pc:sldChg>
      <pc:sldChg chg="del">
        <pc:chgData name="Erika Wills" userId="a32d244d-3bb4-4e77-8afa-17c481dd091e" providerId="ADAL" clId="{0273552E-A181-4157-8037-C48ED5752A4B}" dt="2022-10-18T16:22:04.705" v="200" actId="47"/>
        <pc:sldMkLst>
          <pc:docMk/>
          <pc:sldMk cId="2143380348" sldId="263"/>
        </pc:sldMkLst>
      </pc:sldChg>
      <pc:sldChg chg="del">
        <pc:chgData name="Erika Wills" userId="a32d244d-3bb4-4e77-8afa-17c481dd091e" providerId="ADAL" clId="{0273552E-A181-4157-8037-C48ED5752A4B}" dt="2022-10-18T16:22:04.705" v="200" actId="47"/>
        <pc:sldMkLst>
          <pc:docMk/>
          <pc:sldMk cId="1192000084" sldId="264"/>
        </pc:sldMkLst>
      </pc:sldChg>
      <pc:sldChg chg="del">
        <pc:chgData name="Erika Wills" userId="a32d244d-3bb4-4e77-8afa-17c481dd091e" providerId="ADAL" clId="{0273552E-A181-4157-8037-C48ED5752A4B}" dt="2022-10-18T16:22:04.705" v="200" actId="47"/>
        <pc:sldMkLst>
          <pc:docMk/>
          <pc:sldMk cId="2762302941" sldId="265"/>
        </pc:sldMkLst>
      </pc:sldChg>
      <pc:sldChg chg="delSp del mod">
        <pc:chgData name="Erika Wills" userId="a32d244d-3bb4-4e77-8afa-17c481dd091e" providerId="ADAL" clId="{0273552E-A181-4157-8037-C48ED5752A4B}" dt="2022-10-18T16:22:29.248" v="202" actId="47"/>
        <pc:sldMkLst>
          <pc:docMk/>
          <pc:sldMk cId="2972032058" sldId="267"/>
        </pc:sldMkLst>
        <pc:spChg chg="del">
          <ac:chgData name="Erika Wills" userId="a32d244d-3bb4-4e77-8afa-17c481dd091e" providerId="ADAL" clId="{0273552E-A181-4157-8037-C48ED5752A4B}" dt="2022-10-18T16:21:43.992" v="199" actId="478"/>
          <ac:spMkLst>
            <pc:docMk/>
            <pc:sldMk cId="2972032058" sldId="267"/>
            <ac:spMk id="2" creationId="{9A826EB3-2F1C-BD36-1C6B-E7BF51029609}"/>
          </ac:spMkLst>
        </pc:spChg>
      </pc:sldChg>
      <pc:sldChg chg="del">
        <pc:chgData name="Erika Wills" userId="a32d244d-3bb4-4e77-8afa-17c481dd091e" providerId="ADAL" clId="{0273552E-A181-4157-8037-C48ED5752A4B}" dt="2022-10-18T16:22:04.705" v="200" actId="47"/>
        <pc:sldMkLst>
          <pc:docMk/>
          <pc:sldMk cId="152377180" sldId="269"/>
        </pc:sldMkLst>
      </pc:sldChg>
      <pc:sldChg chg="addSp delSp modSp mod">
        <pc:chgData name="Erika Wills" userId="a32d244d-3bb4-4e77-8afa-17c481dd091e" providerId="ADAL" clId="{0273552E-A181-4157-8037-C48ED5752A4B}" dt="2022-10-18T16:21:08.686" v="185" actId="14100"/>
        <pc:sldMkLst>
          <pc:docMk/>
          <pc:sldMk cId="2394271379" sldId="271"/>
        </pc:sldMkLst>
        <pc:spChg chg="del">
          <ac:chgData name="Erika Wills" userId="a32d244d-3bb4-4e77-8afa-17c481dd091e" providerId="ADAL" clId="{0273552E-A181-4157-8037-C48ED5752A4B}" dt="2022-10-18T16:19:14.122" v="19" actId="478"/>
          <ac:spMkLst>
            <pc:docMk/>
            <pc:sldMk cId="2394271379" sldId="271"/>
            <ac:spMk id="2" creationId="{E69D32D4-B0BB-4BA1-A887-70D851876B37}"/>
          </ac:spMkLst>
        </pc:spChg>
        <pc:spChg chg="mod">
          <ac:chgData name="Erika Wills" userId="a32d244d-3bb4-4e77-8afa-17c481dd091e" providerId="ADAL" clId="{0273552E-A181-4157-8037-C48ED5752A4B}" dt="2022-10-18T16:19:08.972" v="18" actId="20577"/>
          <ac:spMkLst>
            <pc:docMk/>
            <pc:sldMk cId="2394271379" sldId="271"/>
            <ac:spMk id="3" creationId="{6302532B-E1E2-7E67-7B8D-4825B78BB4B3}"/>
          </ac:spMkLst>
        </pc:spChg>
        <pc:spChg chg="del mod">
          <ac:chgData name="Erika Wills" userId="a32d244d-3bb4-4e77-8afa-17c481dd091e" providerId="ADAL" clId="{0273552E-A181-4157-8037-C48ED5752A4B}" dt="2022-10-18T16:20:09.419" v="48" actId="478"/>
          <ac:spMkLst>
            <pc:docMk/>
            <pc:sldMk cId="2394271379" sldId="271"/>
            <ac:spMk id="4" creationId="{582BBAED-DCF0-2ACB-3872-F1D7DB6AC073}"/>
          </ac:spMkLst>
        </pc:spChg>
        <pc:picChg chg="add mod modCrop">
          <ac:chgData name="Erika Wills" userId="a32d244d-3bb4-4e77-8afa-17c481dd091e" providerId="ADAL" clId="{0273552E-A181-4157-8037-C48ED5752A4B}" dt="2022-10-18T16:21:08.686" v="185" actId="14100"/>
          <ac:picMkLst>
            <pc:docMk/>
            <pc:sldMk cId="2394271379" sldId="271"/>
            <ac:picMk id="8" creationId="{3FA37388-A225-A04D-0EA0-4678916EE182}"/>
          </ac:picMkLst>
        </pc:picChg>
      </pc:sldChg>
      <pc:sldChg chg="modSp mod">
        <pc:chgData name="Erika Wills" userId="a32d244d-3bb4-4e77-8afa-17c481dd091e" providerId="ADAL" clId="{0273552E-A181-4157-8037-C48ED5752A4B}" dt="2022-10-18T18:15:45.038" v="1699" actId="20577"/>
        <pc:sldMkLst>
          <pc:docMk/>
          <pc:sldMk cId="1527993239" sldId="1017"/>
        </pc:sldMkLst>
        <pc:spChg chg="mod">
          <ac:chgData name="Erika Wills" userId="a32d244d-3bb4-4e77-8afa-17c481dd091e" providerId="ADAL" clId="{0273552E-A181-4157-8037-C48ED5752A4B}" dt="2022-10-18T18:15:45.038" v="1699" actId="20577"/>
          <ac:spMkLst>
            <pc:docMk/>
            <pc:sldMk cId="1527993239" sldId="1017"/>
            <ac:spMk id="3" creationId="{5F4F26D4-EC46-C75C-96DE-27D4FA4E4901}"/>
          </ac:spMkLst>
        </pc:spChg>
        <pc:spChg chg="mod">
          <ac:chgData name="Erika Wills" userId="a32d244d-3bb4-4e77-8afa-17c481dd091e" providerId="ADAL" clId="{0273552E-A181-4157-8037-C48ED5752A4B}" dt="2022-10-18T16:21:22.437" v="198" actId="20577"/>
          <ac:spMkLst>
            <pc:docMk/>
            <pc:sldMk cId="1527993239" sldId="1017"/>
            <ac:spMk id="8" creationId="{382131B5-220D-4D18-A825-1B7569B38FE4}"/>
          </ac:spMkLst>
        </pc:spChg>
      </pc:sldChg>
      <pc:sldChg chg="addSp delSp modSp new mod ord">
        <pc:chgData name="Erika Wills" userId="a32d244d-3bb4-4e77-8afa-17c481dd091e" providerId="ADAL" clId="{0273552E-A181-4157-8037-C48ED5752A4B}" dt="2022-10-19T17:46:46.101" v="2618" actId="120"/>
        <pc:sldMkLst>
          <pc:docMk/>
          <pc:sldMk cId="955621821" sldId="1018"/>
        </pc:sldMkLst>
        <pc:spChg chg="mod">
          <ac:chgData name="Erika Wills" userId="a32d244d-3bb4-4e77-8afa-17c481dd091e" providerId="ADAL" clId="{0273552E-A181-4157-8037-C48ED5752A4B}" dt="2022-10-19T17:46:46.101" v="2618" actId="120"/>
          <ac:spMkLst>
            <pc:docMk/>
            <pc:sldMk cId="955621821" sldId="1018"/>
            <ac:spMk id="4" creationId="{281895CA-1592-EEE9-07B8-371005D287D5}"/>
          </ac:spMkLst>
        </pc:spChg>
        <pc:spChg chg="mod">
          <ac:chgData name="Erika Wills" userId="a32d244d-3bb4-4e77-8afa-17c481dd091e" providerId="ADAL" clId="{0273552E-A181-4157-8037-C48ED5752A4B}" dt="2022-10-19T17:46:40.084" v="2617" actId="122"/>
          <ac:spMkLst>
            <pc:docMk/>
            <pc:sldMk cId="955621821" sldId="1018"/>
            <ac:spMk id="5" creationId="{A3897072-8B47-5489-34B6-92684A44A9C1}"/>
          </ac:spMkLst>
        </pc:spChg>
        <pc:spChg chg="del">
          <ac:chgData name="Erika Wills" userId="a32d244d-3bb4-4e77-8afa-17c481dd091e" providerId="ADAL" clId="{0273552E-A181-4157-8037-C48ED5752A4B}" dt="2022-10-18T16:23:01.055" v="205" actId="478"/>
          <ac:spMkLst>
            <pc:docMk/>
            <pc:sldMk cId="955621821" sldId="1018"/>
            <ac:spMk id="6" creationId="{4229A225-FB4F-84D8-04C4-096E83496C1D}"/>
          </ac:spMkLst>
        </pc:spChg>
        <pc:picChg chg="add mod modCrop">
          <ac:chgData name="Erika Wills" userId="a32d244d-3bb4-4e77-8afa-17c481dd091e" providerId="ADAL" clId="{0273552E-A181-4157-8037-C48ED5752A4B}" dt="2022-10-19T17:46:21.799" v="2614" actId="1036"/>
          <ac:picMkLst>
            <pc:docMk/>
            <pc:sldMk cId="955621821" sldId="1018"/>
            <ac:picMk id="7" creationId="{004E86DD-667A-43D7-922A-D3A87D077A72}"/>
          </ac:picMkLst>
        </pc:picChg>
      </pc:sldChg>
      <pc:sldChg chg="new del">
        <pc:chgData name="Erika Wills" userId="a32d244d-3bb4-4e77-8afa-17c481dd091e" providerId="ADAL" clId="{0273552E-A181-4157-8037-C48ED5752A4B}" dt="2022-10-18T18:12:55.778" v="1176" actId="47"/>
        <pc:sldMkLst>
          <pc:docMk/>
          <pc:sldMk cId="4030941914" sldId="1019"/>
        </pc:sldMkLst>
      </pc:sldChg>
      <pc:sldChg chg="new del">
        <pc:chgData name="Erika Wills" userId="a32d244d-3bb4-4e77-8afa-17c481dd091e" providerId="ADAL" clId="{0273552E-A181-4157-8037-C48ED5752A4B}" dt="2022-10-18T18:12:58.055" v="1177" actId="47"/>
        <pc:sldMkLst>
          <pc:docMk/>
          <pc:sldMk cId="4252494388" sldId="1020"/>
        </pc:sldMkLst>
      </pc:sldChg>
      <pc:sldChg chg="new del">
        <pc:chgData name="Erika Wills" userId="a32d244d-3bb4-4e77-8afa-17c481dd091e" providerId="ADAL" clId="{0273552E-A181-4157-8037-C48ED5752A4B}" dt="2022-10-18T18:13:00.260" v="1178" actId="47"/>
        <pc:sldMkLst>
          <pc:docMk/>
          <pc:sldMk cId="730812249" sldId="1021"/>
        </pc:sldMkLst>
      </pc:sldChg>
      <pc:sldChg chg="addSp delSp modSp new mod">
        <pc:chgData name="Erika Wills" userId="a32d244d-3bb4-4e77-8afa-17c481dd091e" providerId="ADAL" clId="{0273552E-A181-4157-8037-C48ED5752A4B}" dt="2022-10-18T18:40:03.919" v="2519" actId="1076"/>
        <pc:sldMkLst>
          <pc:docMk/>
          <pc:sldMk cId="944550759" sldId="1022"/>
        </pc:sldMkLst>
        <pc:spChg chg="mod">
          <ac:chgData name="Erika Wills" userId="a32d244d-3bb4-4e77-8afa-17c481dd091e" providerId="ADAL" clId="{0273552E-A181-4157-8037-C48ED5752A4B}" dt="2022-10-18T18:24:06.687" v="2438" actId="1076"/>
          <ac:spMkLst>
            <pc:docMk/>
            <pc:sldMk cId="944550759" sldId="1022"/>
            <ac:spMk id="3" creationId="{CE09F789-070F-B4D4-889C-D5F42C09A3AC}"/>
          </ac:spMkLst>
        </pc:spChg>
        <pc:spChg chg="mod">
          <ac:chgData name="Erika Wills" userId="a32d244d-3bb4-4e77-8afa-17c481dd091e" providerId="ADAL" clId="{0273552E-A181-4157-8037-C48ED5752A4B}" dt="2022-10-18T18:24:13.258" v="2439" actId="1076"/>
          <ac:spMkLst>
            <pc:docMk/>
            <pc:sldMk cId="944550759" sldId="1022"/>
            <ac:spMk id="8" creationId="{8DB9D197-B893-0891-98B3-D0E0B3A47616}"/>
          </ac:spMkLst>
        </pc:spChg>
        <pc:spChg chg="mod">
          <ac:chgData name="Erika Wills" userId="a32d244d-3bb4-4e77-8afa-17c481dd091e" providerId="ADAL" clId="{0273552E-A181-4157-8037-C48ED5752A4B}" dt="2022-10-18T18:24:13.258" v="2439" actId="1076"/>
          <ac:spMkLst>
            <pc:docMk/>
            <pc:sldMk cId="944550759" sldId="1022"/>
            <ac:spMk id="9" creationId="{69A97E17-A766-4BB0-95BA-0FABB0976562}"/>
          </ac:spMkLst>
        </pc:spChg>
        <pc:spChg chg="mod">
          <ac:chgData name="Erika Wills" userId="a32d244d-3bb4-4e77-8afa-17c481dd091e" providerId="ADAL" clId="{0273552E-A181-4157-8037-C48ED5752A4B}" dt="2022-10-18T18:24:13.258" v="2439" actId="1076"/>
          <ac:spMkLst>
            <pc:docMk/>
            <pc:sldMk cId="944550759" sldId="1022"/>
            <ac:spMk id="10" creationId="{1BEFB175-7071-3518-7FC4-D84F19C9750E}"/>
          </ac:spMkLst>
        </pc:spChg>
        <pc:spChg chg="mod">
          <ac:chgData name="Erika Wills" userId="a32d244d-3bb4-4e77-8afa-17c481dd091e" providerId="ADAL" clId="{0273552E-A181-4157-8037-C48ED5752A4B}" dt="2022-10-18T18:24:13.258" v="2439" actId="1076"/>
          <ac:spMkLst>
            <pc:docMk/>
            <pc:sldMk cId="944550759" sldId="1022"/>
            <ac:spMk id="11" creationId="{31E1224E-9E5D-BC42-D2A7-FDC4C9986A5F}"/>
          </ac:spMkLst>
        </pc:spChg>
        <pc:spChg chg="mod">
          <ac:chgData name="Erika Wills" userId="a32d244d-3bb4-4e77-8afa-17c481dd091e" providerId="ADAL" clId="{0273552E-A181-4157-8037-C48ED5752A4B}" dt="2022-10-18T18:24:13.258" v="2439" actId="1076"/>
          <ac:spMkLst>
            <pc:docMk/>
            <pc:sldMk cId="944550759" sldId="1022"/>
            <ac:spMk id="12" creationId="{48E7563B-9F02-8CC0-D698-5D91B8D3F266}"/>
          </ac:spMkLst>
        </pc:spChg>
        <pc:spChg chg="mod">
          <ac:chgData name="Erika Wills" userId="a32d244d-3bb4-4e77-8afa-17c481dd091e" providerId="ADAL" clId="{0273552E-A181-4157-8037-C48ED5752A4B}" dt="2022-10-18T18:24:13.258" v="2439" actId="1076"/>
          <ac:spMkLst>
            <pc:docMk/>
            <pc:sldMk cId="944550759" sldId="1022"/>
            <ac:spMk id="13" creationId="{8BDF79D1-7E4D-DE90-20DA-11E9F079BEBA}"/>
          </ac:spMkLst>
        </pc:spChg>
        <pc:spChg chg="mod">
          <ac:chgData name="Erika Wills" userId="a32d244d-3bb4-4e77-8afa-17c481dd091e" providerId="ADAL" clId="{0273552E-A181-4157-8037-C48ED5752A4B}" dt="2022-10-18T18:24:13.258" v="2439" actId="1076"/>
          <ac:spMkLst>
            <pc:docMk/>
            <pc:sldMk cId="944550759" sldId="1022"/>
            <ac:spMk id="14" creationId="{33C56478-2AC2-0933-3D56-F2394E288947}"/>
          </ac:spMkLst>
        </pc:spChg>
        <pc:spChg chg="mod">
          <ac:chgData name="Erika Wills" userId="a32d244d-3bb4-4e77-8afa-17c481dd091e" providerId="ADAL" clId="{0273552E-A181-4157-8037-C48ED5752A4B}" dt="2022-10-18T18:24:13.258" v="2439" actId="1076"/>
          <ac:spMkLst>
            <pc:docMk/>
            <pc:sldMk cId="944550759" sldId="1022"/>
            <ac:spMk id="22" creationId="{33EEA8F8-0AB0-A62B-B372-59F76C943779}"/>
          </ac:spMkLst>
        </pc:spChg>
        <pc:spChg chg="mod">
          <ac:chgData name="Erika Wills" userId="a32d244d-3bb4-4e77-8afa-17c481dd091e" providerId="ADAL" clId="{0273552E-A181-4157-8037-C48ED5752A4B}" dt="2022-10-18T18:24:13.258" v="2439" actId="1076"/>
          <ac:spMkLst>
            <pc:docMk/>
            <pc:sldMk cId="944550759" sldId="1022"/>
            <ac:spMk id="23" creationId="{315BD1B1-7C38-26C5-2F03-5F413E963D13}"/>
          </ac:spMkLst>
        </pc:spChg>
        <pc:spChg chg="mod">
          <ac:chgData name="Erika Wills" userId="a32d244d-3bb4-4e77-8afa-17c481dd091e" providerId="ADAL" clId="{0273552E-A181-4157-8037-C48ED5752A4B}" dt="2022-10-18T18:24:13.258" v="2439" actId="1076"/>
          <ac:spMkLst>
            <pc:docMk/>
            <pc:sldMk cId="944550759" sldId="1022"/>
            <ac:spMk id="24" creationId="{A7D1DAD7-AA76-38E0-CEE4-B21969C0C0F5}"/>
          </ac:spMkLst>
        </pc:spChg>
        <pc:spChg chg="mod">
          <ac:chgData name="Erika Wills" userId="a32d244d-3bb4-4e77-8afa-17c481dd091e" providerId="ADAL" clId="{0273552E-A181-4157-8037-C48ED5752A4B}" dt="2022-10-18T18:24:13.258" v="2439" actId="1076"/>
          <ac:spMkLst>
            <pc:docMk/>
            <pc:sldMk cId="944550759" sldId="1022"/>
            <ac:spMk id="25" creationId="{B26826EB-7474-FE03-0B94-A7C776A57977}"/>
          </ac:spMkLst>
        </pc:spChg>
        <pc:spChg chg="mod">
          <ac:chgData name="Erika Wills" userId="a32d244d-3bb4-4e77-8afa-17c481dd091e" providerId="ADAL" clId="{0273552E-A181-4157-8037-C48ED5752A4B}" dt="2022-10-18T18:24:13.258" v="2439" actId="1076"/>
          <ac:spMkLst>
            <pc:docMk/>
            <pc:sldMk cId="944550759" sldId="1022"/>
            <ac:spMk id="26" creationId="{B2462C91-86DA-1E87-F1A4-26995BD909CA}"/>
          </ac:spMkLst>
        </pc:spChg>
        <pc:spChg chg="mod">
          <ac:chgData name="Erika Wills" userId="a32d244d-3bb4-4e77-8afa-17c481dd091e" providerId="ADAL" clId="{0273552E-A181-4157-8037-C48ED5752A4B}" dt="2022-10-18T18:24:13.258" v="2439" actId="1076"/>
          <ac:spMkLst>
            <pc:docMk/>
            <pc:sldMk cId="944550759" sldId="1022"/>
            <ac:spMk id="27" creationId="{47A884B0-664F-E36F-F900-0CB5ACDA5BAE}"/>
          </ac:spMkLst>
        </pc:spChg>
        <pc:spChg chg="mod">
          <ac:chgData name="Erika Wills" userId="a32d244d-3bb4-4e77-8afa-17c481dd091e" providerId="ADAL" clId="{0273552E-A181-4157-8037-C48ED5752A4B}" dt="2022-10-18T18:24:13.258" v="2439" actId="1076"/>
          <ac:spMkLst>
            <pc:docMk/>
            <pc:sldMk cId="944550759" sldId="1022"/>
            <ac:spMk id="28" creationId="{D9A4FAC7-5694-ABAE-ABE4-CFDA94AE6EFD}"/>
          </ac:spMkLst>
        </pc:spChg>
        <pc:spChg chg="mod">
          <ac:chgData name="Erika Wills" userId="a32d244d-3bb4-4e77-8afa-17c481dd091e" providerId="ADAL" clId="{0273552E-A181-4157-8037-C48ED5752A4B}" dt="2022-10-18T18:24:13.258" v="2439" actId="1076"/>
          <ac:spMkLst>
            <pc:docMk/>
            <pc:sldMk cId="944550759" sldId="1022"/>
            <ac:spMk id="31" creationId="{C5EDF535-1BE9-A334-B13A-70E43F0843A5}"/>
          </ac:spMkLst>
        </pc:spChg>
        <pc:spChg chg="mod">
          <ac:chgData name="Erika Wills" userId="a32d244d-3bb4-4e77-8afa-17c481dd091e" providerId="ADAL" clId="{0273552E-A181-4157-8037-C48ED5752A4B}" dt="2022-10-18T18:24:13.258" v="2439" actId="1076"/>
          <ac:spMkLst>
            <pc:docMk/>
            <pc:sldMk cId="944550759" sldId="1022"/>
            <ac:spMk id="32" creationId="{A3B2B5A2-7665-2B89-B715-1FE6743B9D55}"/>
          </ac:spMkLst>
        </pc:spChg>
        <pc:spChg chg="mod">
          <ac:chgData name="Erika Wills" userId="a32d244d-3bb4-4e77-8afa-17c481dd091e" providerId="ADAL" clId="{0273552E-A181-4157-8037-C48ED5752A4B}" dt="2022-10-18T18:24:13.258" v="2439" actId="1076"/>
          <ac:spMkLst>
            <pc:docMk/>
            <pc:sldMk cId="944550759" sldId="1022"/>
            <ac:spMk id="33" creationId="{791E4BFC-B5DC-A391-BCBD-68588A9C71F9}"/>
          </ac:spMkLst>
        </pc:spChg>
        <pc:spChg chg="mod">
          <ac:chgData name="Erika Wills" userId="a32d244d-3bb4-4e77-8afa-17c481dd091e" providerId="ADAL" clId="{0273552E-A181-4157-8037-C48ED5752A4B}" dt="2022-10-18T18:24:13.258" v="2439" actId="1076"/>
          <ac:spMkLst>
            <pc:docMk/>
            <pc:sldMk cId="944550759" sldId="1022"/>
            <ac:spMk id="42" creationId="{EECA7647-03D9-9827-052E-BB57C6B7322B}"/>
          </ac:spMkLst>
        </pc:spChg>
        <pc:spChg chg="mod">
          <ac:chgData name="Erika Wills" userId="a32d244d-3bb4-4e77-8afa-17c481dd091e" providerId="ADAL" clId="{0273552E-A181-4157-8037-C48ED5752A4B}" dt="2022-10-18T18:24:13.258" v="2439" actId="1076"/>
          <ac:spMkLst>
            <pc:docMk/>
            <pc:sldMk cId="944550759" sldId="1022"/>
            <ac:spMk id="44" creationId="{309E02AF-9125-969C-D721-540C7FA4E05E}"/>
          </ac:spMkLst>
        </pc:spChg>
        <pc:spChg chg="mod">
          <ac:chgData name="Erika Wills" userId="a32d244d-3bb4-4e77-8afa-17c481dd091e" providerId="ADAL" clId="{0273552E-A181-4157-8037-C48ED5752A4B}" dt="2022-10-18T18:24:13.258" v="2439" actId="1076"/>
          <ac:spMkLst>
            <pc:docMk/>
            <pc:sldMk cId="944550759" sldId="1022"/>
            <ac:spMk id="45" creationId="{524293D3-A108-AE8E-0673-E41277219AAC}"/>
          </ac:spMkLst>
        </pc:spChg>
        <pc:spChg chg="mod">
          <ac:chgData name="Erika Wills" userId="a32d244d-3bb4-4e77-8afa-17c481dd091e" providerId="ADAL" clId="{0273552E-A181-4157-8037-C48ED5752A4B}" dt="2022-10-18T18:24:13.258" v="2439" actId="1076"/>
          <ac:spMkLst>
            <pc:docMk/>
            <pc:sldMk cId="944550759" sldId="1022"/>
            <ac:spMk id="47" creationId="{DE6D7150-416A-D545-FFCD-7C952E12A636}"/>
          </ac:spMkLst>
        </pc:spChg>
        <pc:spChg chg="mod">
          <ac:chgData name="Erika Wills" userId="a32d244d-3bb4-4e77-8afa-17c481dd091e" providerId="ADAL" clId="{0273552E-A181-4157-8037-C48ED5752A4B}" dt="2022-10-18T18:24:13.258" v="2439" actId="1076"/>
          <ac:spMkLst>
            <pc:docMk/>
            <pc:sldMk cId="944550759" sldId="1022"/>
            <ac:spMk id="48" creationId="{39AD2573-9C9C-F77A-E0B9-2E1DFB883EBD}"/>
          </ac:spMkLst>
        </pc:spChg>
        <pc:spChg chg="mod">
          <ac:chgData name="Erika Wills" userId="a32d244d-3bb4-4e77-8afa-17c481dd091e" providerId="ADAL" clId="{0273552E-A181-4157-8037-C48ED5752A4B}" dt="2022-10-18T18:24:13.258" v="2439" actId="1076"/>
          <ac:spMkLst>
            <pc:docMk/>
            <pc:sldMk cId="944550759" sldId="1022"/>
            <ac:spMk id="49" creationId="{761F3F3B-ECC0-F9C9-B17A-9D3B4553799D}"/>
          </ac:spMkLst>
        </pc:spChg>
        <pc:spChg chg="mod">
          <ac:chgData name="Erika Wills" userId="a32d244d-3bb4-4e77-8afa-17c481dd091e" providerId="ADAL" clId="{0273552E-A181-4157-8037-C48ED5752A4B}" dt="2022-10-18T18:24:13.258" v="2439" actId="1076"/>
          <ac:spMkLst>
            <pc:docMk/>
            <pc:sldMk cId="944550759" sldId="1022"/>
            <ac:spMk id="50" creationId="{18ECF568-58A9-A4F7-68AD-AB98AB2A8F83}"/>
          </ac:spMkLst>
        </pc:spChg>
        <pc:spChg chg="mod">
          <ac:chgData name="Erika Wills" userId="a32d244d-3bb4-4e77-8afa-17c481dd091e" providerId="ADAL" clId="{0273552E-A181-4157-8037-C48ED5752A4B}" dt="2022-10-18T18:24:13.258" v="2439" actId="1076"/>
          <ac:spMkLst>
            <pc:docMk/>
            <pc:sldMk cId="944550759" sldId="1022"/>
            <ac:spMk id="51" creationId="{0FDE7545-AB47-7187-A168-944388D2DB87}"/>
          </ac:spMkLst>
        </pc:spChg>
        <pc:spChg chg="add mod">
          <ac:chgData name="Erika Wills" userId="a32d244d-3bb4-4e77-8afa-17c481dd091e" providerId="ADAL" clId="{0273552E-A181-4157-8037-C48ED5752A4B}" dt="2022-10-18T18:40:03.919" v="2519" actId="1076"/>
          <ac:spMkLst>
            <pc:docMk/>
            <pc:sldMk cId="944550759" sldId="1022"/>
            <ac:spMk id="52" creationId="{FF52A014-194A-EC43-9606-FA9ACD7F6332}"/>
          </ac:spMkLst>
        </pc:spChg>
        <pc:grpChg chg="add mod">
          <ac:chgData name="Erika Wills" userId="a32d244d-3bb4-4e77-8afa-17c481dd091e" providerId="ADAL" clId="{0273552E-A181-4157-8037-C48ED5752A4B}" dt="2022-10-18T18:24:13.258" v="2439" actId="1076"/>
          <ac:grpSpMkLst>
            <pc:docMk/>
            <pc:sldMk cId="944550759" sldId="1022"/>
            <ac:grpSpMk id="7" creationId="{FDA896B4-AB85-F657-2624-6C846274CE49}"/>
          </ac:grpSpMkLst>
        </pc:grpChg>
        <pc:picChg chg="add del mod">
          <ac:chgData name="Erika Wills" userId="a32d244d-3bb4-4e77-8afa-17c481dd091e" providerId="ADAL" clId="{0273552E-A181-4157-8037-C48ED5752A4B}" dt="2022-10-18T18:22:51.227" v="2435" actId="478"/>
          <ac:picMkLst>
            <pc:docMk/>
            <pc:sldMk cId="944550759" sldId="1022"/>
            <ac:picMk id="6" creationId="{1A322FDD-661D-F8DD-3659-5F751A273CF7}"/>
          </ac:picMkLst>
        </pc:picChg>
        <pc:picChg chg="mod">
          <ac:chgData name="Erika Wills" userId="a32d244d-3bb4-4e77-8afa-17c481dd091e" providerId="ADAL" clId="{0273552E-A181-4157-8037-C48ED5752A4B}" dt="2022-10-18T18:24:13.258" v="2439" actId="1076"/>
          <ac:picMkLst>
            <pc:docMk/>
            <pc:sldMk cId="944550759" sldId="1022"/>
            <ac:picMk id="16" creationId="{5A776CBA-3B65-A1BB-AAB1-53AA9237078D}"/>
          </ac:picMkLst>
        </pc:picChg>
        <pc:picChg chg="mod">
          <ac:chgData name="Erika Wills" userId="a32d244d-3bb4-4e77-8afa-17c481dd091e" providerId="ADAL" clId="{0273552E-A181-4157-8037-C48ED5752A4B}" dt="2022-10-18T18:24:13.258" v="2439" actId="1076"/>
          <ac:picMkLst>
            <pc:docMk/>
            <pc:sldMk cId="944550759" sldId="1022"/>
            <ac:picMk id="17" creationId="{5127999F-CFE4-E027-6730-596AAFA3A53B}"/>
          </ac:picMkLst>
        </pc:picChg>
        <pc:picChg chg="mod">
          <ac:chgData name="Erika Wills" userId="a32d244d-3bb4-4e77-8afa-17c481dd091e" providerId="ADAL" clId="{0273552E-A181-4157-8037-C48ED5752A4B}" dt="2022-10-18T18:24:13.258" v="2439" actId="1076"/>
          <ac:picMkLst>
            <pc:docMk/>
            <pc:sldMk cId="944550759" sldId="1022"/>
            <ac:picMk id="18" creationId="{9C7209A1-9C91-4E8D-B242-FDB2AD4C3748}"/>
          </ac:picMkLst>
        </pc:picChg>
        <pc:picChg chg="mod">
          <ac:chgData name="Erika Wills" userId="a32d244d-3bb4-4e77-8afa-17c481dd091e" providerId="ADAL" clId="{0273552E-A181-4157-8037-C48ED5752A4B}" dt="2022-10-18T18:24:13.258" v="2439" actId="1076"/>
          <ac:picMkLst>
            <pc:docMk/>
            <pc:sldMk cId="944550759" sldId="1022"/>
            <ac:picMk id="19" creationId="{6E5886A3-DC45-6BB8-982C-10AC7A40F5E0}"/>
          </ac:picMkLst>
        </pc:picChg>
        <pc:picChg chg="mod">
          <ac:chgData name="Erika Wills" userId="a32d244d-3bb4-4e77-8afa-17c481dd091e" providerId="ADAL" clId="{0273552E-A181-4157-8037-C48ED5752A4B}" dt="2022-10-18T18:24:13.258" v="2439" actId="1076"/>
          <ac:picMkLst>
            <pc:docMk/>
            <pc:sldMk cId="944550759" sldId="1022"/>
            <ac:picMk id="20" creationId="{088DF0CA-3C5B-150A-3016-936F578CBBD4}"/>
          </ac:picMkLst>
        </pc:picChg>
        <pc:picChg chg="mod">
          <ac:chgData name="Erika Wills" userId="a32d244d-3bb4-4e77-8afa-17c481dd091e" providerId="ADAL" clId="{0273552E-A181-4157-8037-C48ED5752A4B}" dt="2022-10-18T18:24:13.258" v="2439" actId="1076"/>
          <ac:picMkLst>
            <pc:docMk/>
            <pc:sldMk cId="944550759" sldId="1022"/>
            <ac:picMk id="21" creationId="{9A25B231-9591-26AB-98CC-CE515F464953}"/>
          </ac:picMkLst>
        </pc:picChg>
        <pc:picChg chg="mod">
          <ac:chgData name="Erika Wills" userId="a32d244d-3bb4-4e77-8afa-17c481dd091e" providerId="ADAL" clId="{0273552E-A181-4157-8037-C48ED5752A4B}" dt="2022-10-18T18:24:13.258" v="2439" actId="1076"/>
          <ac:picMkLst>
            <pc:docMk/>
            <pc:sldMk cId="944550759" sldId="1022"/>
            <ac:picMk id="29" creationId="{DE74053D-70AA-2006-2501-1D5E8A55442C}"/>
          </ac:picMkLst>
        </pc:picChg>
        <pc:picChg chg="mod">
          <ac:chgData name="Erika Wills" userId="a32d244d-3bb4-4e77-8afa-17c481dd091e" providerId="ADAL" clId="{0273552E-A181-4157-8037-C48ED5752A4B}" dt="2022-10-18T18:24:13.258" v="2439" actId="1076"/>
          <ac:picMkLst>
            <pc:docMk/>
            <pc:sldMk cId="944550759" sldId="1022"/>
            <ac:picMk id="30" creationId="{DF378873-9CEE-42DC-BD21-07DD29C31A89}"/>
          </ac:picMkLst>
        </pc:picChg>
        <pc:picChg chg="mod">
          <ac:chgData name="Erika Wills" userId="a32d244d-3bb4-4e77-8afa-17c481dd091e" providerId="ADAL" clId="{0273552E-A181-4157-8037-C48ED5752A4B}" dt="2022-10-18T18:24:13.258" v="2439" actId="1076"/>
          <ac:picMkLst>
            <pc:docMk/>
            <pc:sldMk cId="944550759" sldId="1022"/>
            <ac:picMk id="34" creationId="{223B3714-83D7-1CC6-DE62-83EF8CB16AF7}"/>
          </ac:picMkLst>
        </pc:picChg>
        <pc:picChg chg="mod">
          <ac:chgData name="Erika Wills" userId="a32d244d-3bb4-4e77-8afa-17c481dd091e" providerId="ADAL" clId="{0273552E-A181-4157-8037-C48ED5752A4B}" dt="2022-10-18T18:24:13.258" v="2439" actId="1076"/>
          <ac:picMkLst>
            <pc:docMk/>
            <pc:sldMk cId="944550759" sldId="1022"/>
            <ac:picMk id="35" creationId="{A42C418A-EA04-AADE-ADE8-BC6DF003AF36}"/>
          </ac:picMkLst>
        </pc:picChg>
        <pc:picChg chg="mod">
          <ac:chgData name="Erika Wills" userId="a32d244d-3bb4-4e77-8afa-17c481dd091e" providerId="ADAL" clId="{0273552E-A181-4157-8037-C48ED5752A4B}" dt="2022-10-18T18:24:13.258" v="2439" actId="1076"/>
          <ac:picMkLst>
            <pc:docMk/>
            <pc:sldMk cId="944550759" sldId="1022"/>
            <ac:picMk id="36" creationId="{C1C5D256-0CE8-659F-4D5F-4A5D256449DC}"/>
          </ac:picMkLst>
        </pc:picChg>
        <pc:picChg chg="mod">
          <ac:chgData name="Erika Wills" userId="a32d244d-3bb4-4e77-8afa-17c481dd091e" providerId="ADAL" clId="{0273552E-A181-4157-8037-C48ED5752A4B}" dt="2022-10-18T18:24:13.258" v="2439" actId="1076"/>
          <ac:picMkLst>
            <pc:docMk/>
            <pc:sldMk cId="944550759" sldId="1022"/>
            <ac:picMk id="37" creationId="{635BCE4E-115E-EB0A-48CF-E9FB94E1C383}"/>
          </ac:picMkLst>
        </pc:picChg>
        <pc:picChg chg="mod">
          <ac:chgData name="Erika Wills" userId="a32d244d-3bb4-4e77-8afa-17c481dd091e" providerId="ADAL" clId="{0273552E-A181-4157-8037-C48ED5752A4B}" dt="2022-10-18T18:24:13.258" v="2439" actId="1076"/>
          <ac:picMkLst>
            <pc:docMk/>
            <pc:sldMk cId="944550759" sldId="1022"/>
            <ac:picMk id="38" creationId="{77518B50-7F10-6455-2E4F-DF3C2BA3D4E4}"/>
          </ac:picMkLst>
        </pc:picChg>
        <pc:picChg chg="mod">
          <ac:chgData name="Erika Wills" userId="a32d244d-3bb4-4e77-8afa-17c481dd091e" providerId="ADAL" clId="{0273552E-A181-4157-8037-C48ED5752A4B}" dt="2022-10-18T18:24:13.258" v="2439" actId="1076"/>
          <ac:picMkLst>
            <pc:docMk/>
            <pc:sldMk cId="944550759" sldId="1022"/>
            <ac:picMk id="39" creationId="{0D2FBAE3-3238-41E8-569D-37DDC259C85B}"/>
          </ac:picMkLst>
        </pc:picChg>
        <pc:picChg chg="mod">
          <ac:chgData name="Erika Wills" userId="a32d244d-3bb4-4e77-8afa-17c481dd091e" providerId="ADAL" clId="{0273552E-A181-4157-8037-C48ED5752A4B}" dt="2022-10-18T18:24:13.258" v="2439" actId="1076"/>
          <ac:picMkLst>
            <pc:docMk/>
            <pc:sldMk cId="944550759" sldId="1022"/>
            <ac:picMk id="40" creationId="{72FE2040-7413-A075-A254-C7055F3CBBDC}"/>
          </ac:picMkLst>
        </pc:picChg>
        <pc:picChg chg="mod">
          <ac:chgData name="Erika Wills" userId="a32d244d-3bb4-4e77-8afa-17c481dd091e" providerId="ADAL" clId="{0273552E-A181-4157-8037-C48ED5752A4B}" dt="2022-10-18T18:24:13.258" v="2439" actId="1076"/>
          <ac:picMkLst>
            <pc:docMk/>
            <pc:sldMk cId="944550759" sldId="1022"/>
            <ac:picMk id="41" creationId="{66936570-400F-7841-A1EC-35D0696D3D5A}"/>
          </ac:picMkLst>
        </pc:picChg>
        <pc:picChg chg="mod">
          <ac:chgData name="Erika Wills" userId="a32d244d-3bb4-4e77-8afa-17c481dd091e" providerId="ADAL" clId="{0273552E-A181-4157-8037-C48ED5752A4B}" dt="2022-10-18T18:24:13.258" v="2439" actId="1076"/>
          <ac:picMkLst>
            <pc:docMk/>
            <pc:sldMk cId="944550759" sldId="1022"/>
            <ac:picMk id="43" creationId="{B0D7ED97-D98F-C45E-8500-0CD99CA6C928}"/>
          </ac:picMkLst>
        </pc:picChg>
        <pc:picChg chg="mod">
          <ac:chgData name="Erika Wills" userId="a32d244d-3bb4-4e77-8afa-17c481dd091e" providerId="ADAL" clId="{0273552E-A181-4157-8037-C48ED5752A4B}" dt="2022-10-18T18:24:13.258" v="2439" actId="1076"/>
          <ac:picMkLst>
            <pc:docMk/>
            <pc:sldMk cId="944550759" sldId="1022"/>
            <ac:picMk id="46" creationId="{C4FEE130-5781-9BA9-D2BC-2E41A53EAB6D}"/>
          </ac:picMkLst>
        </pc:picChg>
        <pc:cxnChg chg="mod">
          <ac:chgData name="Erika Wills" userId="a32d244d-3bb4-4e77-8afa-17c481dd091e" providerId="ADAL" clId="{0273552E-A181-4157-8037-C48ED5752A4B}" dt="2022-10-18T18:24:13.258" v="2439" actId="1076"/>
          <ac:cxnSpMkLst>
            <pc:docMk/>
            <pc:sldMk cId="944550759" sldId="1022"/>
            <ac:cxnSpMk id="15" creationId="{3CF982AD-93F2-62C2-D6B0-8C821DACCE4C}"/>
          </ac:cxnSpMkLst>
        </pc:cxnChg>
      </pc:sldChg>
      <pc:sldChg chg="new del">
        <pc:chgData name="Erika Wills" userId="a32d244d-3bb4-4e77-8afa-17c481dd091e" providerId="ADAL" clId="{0273552E-A181-4157-8037-C48ED5752A4B}" dt="2022-10-18T18:40:25.033" v="2520" actId="47"/>
        <pc:sldMkLst>
          <pc:docMk/>
          <pc:sldMk cId="2858619501" sldId="1023"/>
        </pc:sldMkLst>
      </pc:sldChg>
      <pc:sldChg chg="addSp delSp modSp new mod">
        <pc:chgData name="Erika Wills" userId="a32d244d-3bb4-4e77-8afa-17c481dd091e" providerId="ADAL" clId="{0273552E-A181-4157-8037-C48ED5752A4B}" dt="2022-10-24T14:26:35.892" v="2659" actId="20577"/>
        <pc:sldMkLst>
          <pc:docMk/>
          <pc:sldMk cId="390151115" sldId="1024"/>
        </pc:sldMkLst>
        <pc:spChg chg="mod">
          <ac:chgData name="Erika Wills" userId="a32d244d-3bb4-4e77-8afa-17c481dd091e" providerId="ADAL" clId="{0273552E-A181-4157-8037-C48ED5752A4B}" dt="2022-10-24T14:26:35.892" v="2659" actId="20577"/>
          <ac:spMkLst>
            <pc:docMk/>
            <pc:sldMk cId="390151115" sldId="1024"/>
            <ac:spMk id="2" creationId="{A519D7AC-2C16-AAFF-FF5C-39D57E1C2A72}"/>
          </ac:spMkLst>
        </pc:spChg>
        <pc:spChg chg="mod">
          <ac:chgData name="Erika Wills" userId="a32d244d-3bb4-4e77-8afa-17c481dd091e" providerId="ADAL" clId="{0273552E-A181-4157-8037-C48ED5752A4B}" dt="2022-10-24T14:26:30.887" v="2658" actId="15"/>
          <ac:spMkLst>
            <pc:docMk/>
            <pc:sldMk cId="390151115" sldId="1024"/>
            <ac:spMk id="3" creationId="{0C7F09BA-B234-93CB-B49C-D4908F09297E}"/>
          </ac:spMkLst>
        </pc:spChg>
        <pc:spChg chg="del mod">
          <ac:chgData name="Erika Wills" userId="a32d244d-3bb4-4e77-8afa-17c481dd091e" providerId="ADAL" clId="{0273552E-A181-4157-8037-C48ED5752A4B}" dt="2022-10-24T14:26:01.309" v="2648" actId="478"/>
          <ac:spMkLst>
            <pc:docMk/>
            <pc:sldMk cId="390151115" sldId="1024"/>
            <ac:spMk id="4" creationId="{8EA90CF0-E192-92EE-FEAB-594AC422CA40}"/>
          </ac:spMkLst>
        </pc:spChg>
        <pc:spChg chg="add del mod">
          <ac:chgData name="Erika Wills" userId="a32d244d-3bb4-4e77-8afa-17c481dd091e" providerId="ADAL" clId="{0273552E-A181-4157-8037-C48ED5752A4B}" dt="2022-10-24T14:26:17.927" v="2651" actId="478"/>
          <ac:spMkLst>
            <pc:docMk/>
            <pc:sldMk cId="390151115" sldId="1024"/>
            <ac:spMk id="7" creationId="{11AE0CAD-BBA7-7C3B-4B8F-45FBD56D5800}"/>
          </ac:spMkLst>
        </pc:spChg>
      </pc:sldChg>
      <pc:sldChg chg="addSp modSp new mod ord">
        <pc:chgData name="Erika Wills" userId="a32d244d-3bb4-4e77-8afa-17c481dd091e" providerId="ADAL" clId="{0273552E-A181-4157-8037-C48ED5752A4B}" dt="2022-10-18T18:12:49.171" v="1175" actId="20577"/>
        <pc:sldMkLst>
          <pc:docMk/>
          <pc:sldMk cId="2997699220" sldId="1025"/>
        </pc:sldMkLst>
        <pc:spChg chg="mod">
          <ac:chgData name="Erika Wills" userId="a32d244d-3bb4-4e77-8afa-17c481dd091e" providerId="ADAL" clId="{0273552E-A181-4157-8037-C48ED5752A4B}" dt="2022-10-18T18:12:49.171" v="1175" actId="20577"/>
          <ac:spMkLst>
            <pc:docMk/>
            <pc:sldMk cId="2997699220" sldId="1025"/>
            <ac:spMk id="2" creationId="{85E7A393-A8B4-6ADF-5DA6-9B500A351017}"/>
          </ac:spMkLst>
        </pc:spChg>
        <pc:spChg chg="mod">
          <ac:chgData name="Erika Wills" userId="a32d244d-3bb4-4e77-8afa-17c481dd091e" providerId="ADAL" clId="{0273552E-A181-4157-8037-C48ED5752A4B}" dt="2022-10-18T18:11:25.984" v="1164" actId="27636"/>
          <ac:spMkLst>
            <pc:docMk/>
            <pc:sldMk cId="2997699220" sldId="1025"/>
            <ac:spMk id="3" creationId="{0FC863E9-EF84-AEC4-0B1F-23FF8AC25D46}"/>
          </ac:spMkLst>
        </pc:spChg>
        <pc:picChg chg="add mod">
          <ac:chgData name="Erika Wills" userId="a32d244d-3bb4-4e77-8afa-17c481dd091e" providerId="ADAL" clId="{0273552E-A181-4157-8037-C48ED5752A4B}" dt="2022-10-18T18:11:46.105" v="1165"/>
          <ac:picMkLst>
            <pc:docMk/>
            <pc:sldMk cId="2997699220" sldId="1025"/>
            <ac:picMk id="6" creationId="{22C72443-9B1F-1643-C5C3-74ACE0A51052}"/>
          </ac:picMkLst>
        </pc:picChg>
        <pc:picChg chg="add mod">
          <ac:chgData name="Erika Wills" userId="a32d244d-3bb4-4e77-8afa-17c481dd091e" providerId="ADAL" clId="{0273552E-A181-4157-8037-C48ED5752A4B}" dt="2022-10-18T18:12:08.346" v="1167"/>
          <ac:picMkLst>
            <pc:docMk/>
            <pc:sldMk cId="2997699220" sldId="1025"/>
            <ac:picMk id="7" creationId="{A9D07B15-3281-DF44-3C1E-4B55066E3D59}"/>
          </ac:picMkLst>
        </pc:picChg>
        <pc:picChg chg="add mod">
          <ac:chgData name="Erika Wills" userId="a32d244d-3bb4-4e77-8afa-17c481dd091e" providerId="ADAL" clId="{0273552E-A181-4157-8037-C48ED5752A4B}" dt="2022-10-18T18:11:46.105" v="1165"/>
          <ac:picMkLst>
            <pc:docMk/>
            <pc:sldMk cId="2997699220" sldId="1025"/>
            <ac:picMk id="8" creationId="{0D056BAF-7B26-1210-6CEF-B94400966985}"/>
          </ac:picMkLst>
        </pc:picChg>
        <pc:picChg chg="add mod">
          <ac:chgData name="Erika Wills" userId="a32d244d-3bb4-4e77-8afa-17c481dd091e" providerId="ADAL" clId="{0273552E-A181-4157-8037-C48ED5752A4B}" dt="2022-10-18T18:12:02.472" v="1166"/>
          <ac:picMkLst>
            <pc:docMk/>
            <pc:sldMk cId="2997699220" sldId="1025"/>
            <ac:picMk id="9" creationId="{19819073-C6FD-A035-9896-E0FFB61570B0}"/>
          </ac:picMkLst>
        </pc:picChg>
        <pc:picChg chg="add mod">
          <ac:chgData name="Erika Wills" userId="a32d244d-3bb4-4e77-8afa-17c481dd091e" providerId="ADAL" clId="{0273552E-A181-4157-8037-C48ED5752A4B}" dt="2022-10-18T18:12:20.991" v="1169"/>
          <ac:picMkLst>
            <pc:docMk/>
            <pc:sldMk cId="2997699220" sldId="1025"/>
            <ac:picMk id="10" creationId="{7E4DE9A9-D165-887A-3224-14E1F8593513}"/>
          </ac:picMkLst>
        </pc:picChg>
        <pc:picChg chg="add mod">
          <ac:chgData name="Erika Wills" userId="a32d244d-3bb4-4e77-8afa-17c481dd091e" providerId="ADAL" clId="{0273552E-A181-4157-8037-C48ED5752A4B}" dt="2022-10-18T18:11:46.105" v="1165"/>
          <ac:picMkLst>
            <pc:docMk/>
            <pc:sldMk cId="2997699220" sldId="1025"/>
            <ac:picMk id="11" creationId="{0C1555B7-4397-4EB0-5F89-807D7991D3FC}"/>
          </ac:picMkLst>
        </pc:picChg>
        <pc:picChg chg="add mod">
          <ac:chgData name="Erika Wills" userId="a32d244d-3bb4-4e77-8afa-17c481dd091e" providerId="ADAL" clId="{0273552E-A181-4157-8037-C48ED5752A4B}" dt="2022-10-18T18:11:46.105" v="1165"/>
          <ac:picMkLst>
            <pc:docMk/>
            <pc:sldMk cId="2997699220" sldId="1025"/>
            <ac:picMk id="12" creationId="{F54CD8F9-B5E4-EAA2-7D0D-0F7EE19375C1}"/>
          </ac:picMkLst>
        </pc:picChg>
        <pc:picChg chg="add mod">
          <ac:chgData name="Erika Wills" userId="a32d244d-3bb4-4e77-8afa-17c481dd091e" providerId="ADAL" clId="{0273552E-A181-4157-8037-C48ED5752A4B}" dt="2022-10-18T18:12:15.672" v="1168"/>
          <ac:picMkLst>
            <pc:docMk/>
            <pc:sldMk cId="2997699220" sldId="1025"/>
            <ac:picMk id="13" creationId="{E3FCA8BC-0E59-E9A8-A7CD-6597DEF8BDA8}"/>
          </ac:picMkLst>
        </pc:picChg>
      </pc:sldChg>
      <pc:sldChg chg="modSp new mod">
        <pc:chgData name="Erika Wills" userId="a32d244d-3bb4-4e77-8afa-17c481dd091e" providerId="ADAL" clId="{0273552E-A181-4157-8037-C48ED5752A4B}" dt="2022-10-18T18:15:34.344" v="1692" actId="20577"/>
        <pc:sldMkLst>
          <pc:docMk/>
          <pc:sldMk cId="1646375463" sldId="1026"/>
        </pc:sldMkLst>
        <pc:spChg chg="mod">
          <ac:chgData name="Erika Wills" userId="a32d244d-3bb4-4e77-8afa-17c481dd091e" providerId="ADAL" clId="{0273552E-A181-4157-8037-C48ED5752A4B}" dt="2022-10-18T18:13:12.465" v="1192" actId="20577"/>
          <ac:spMkLst>
            <pc:docMk/>
            <pc:sldMk cId="1646375463" sldId="1026"/>
            <ac:spMk id="2" creationId="{3FD500EE-9E9F-9D68-9108-2EB32B1C8AA8}"/>
          </ac:spMkLst>
        </pc:spChg>
        <pc:spChg chg="mod">
          <ac:chgData name="Erika Wills" userId="a32d244d-3bb4-4e77-8afa-17c481dd091e" providerId="ADAL" clId="{0273552E-A181-4157-8037-C48ED5752A4B}" dt="2022-10-18T18:15:34.344" v="1692" actId="20577"/>
          <ac:spMkLst>
            <pc:docMk/>
            <pc:sldMk cId="1646375463" sldId="1026"/>
            <ac:spMk id="3" creationId="{E52B7143-CE0C-35CA-F2D5-70877C6CC651}"/>
          </ac:spMkLst>
        </pc:spChg>
      </pc:sldChg>
      <pc:sldChg chg="modSp new mod">
        <pc:chgData name="Erika Wills" userId="a32d244d-3bb4-4e77-8afa-17c481dd091e" providerId="ADAL" clId="{0273552E-A181-4157-8037-C48ED5752A4B}" dt="2022-10-18T18:21:03.889" v="2431" actId="33524"/>
        <pc:sldMkLst>
          <pc:docMk/>
          <pc:sldMk cId="1519615053" sldId="1027"/>
        </pc:sldMkLst>
        <pc:spChg chg="mod">
          <ac:chgData name="Erika Wills" userId="a32d244d-3bb4-4e77-8afa-17c481dd091e" providerId="ADAL" clId="{0273552E-A181-4157-8037-C48ED5752A4B}" dt="2022-10-18T18:16:56.384" v="1857" actId="20577"/>
          <ac:spMkLst>
            <pc:docMk/>
            <pc:sldMk cId="1519615053" sldId="1027"/>
            <ac:spMk id="2" creationId="{EEB866F2-F1D9-2D44-3DE4-4AB006C0CC7B}"/>
          </ac:spMkLst>
        </pc:spChg>
        <pc:spChg chg="mod">
          <ac:chgData name="Erika Wills" userId="a32d244d-3bb4-4e77-8afa-17c481dd091e" providerId="ADAL" clId="{0273552E-A181-4157-8037-C48ED5752A4B}" dt="2022-10-18T18:21:03.889" v="2431" actId="33524"/>
          <ac:spMkLst>
            <pc:docMk/>
            <pc:sldMk cId="1519615053" sldId="1027"/>
            <ac:spMk id="3" creationId="{D19D2C77-1254-9005-5A65-00905C5DCD5A}"/>
          </ac:spMkLst>
        </pc:spChg>
      </pc:sldChg>
      <pc:sldChg chg="addSp delSp modSp new del mod">
        <pc:chgData name="Erika Wills" userId="a32d244d-3bb4-4e77-8afa-17c481dd091e" providerId="ADAL" clId="{0273552E-A181-4157-8037-C48ED5752A4B}" dt="2022-10-21T16:31:30.709" v="2646" actId="2696"/>
        <pc:sldMkLst>
          <pc:docMk/>
          <pc:sldMk cId="456531457" sldId="1028"/>
        </pc:sldMkLst>
        <pc:grpChg chg="add del mod">
          <ac:chgData name="Erika Wills" userId="a32d244d-3bb4-4e77-8afa-17c481dd091e" providerId="ADAL" clId="{0273552E-A181-4157-8037-C48ED5752A4B}" dt="2022-10-21T16:23:51.969" v="2621" actId="165"/>
          <ac:grpSpMkLst>
            <pc:docMk/>
            <pc:sldMk cId="456531457" sldId="1028"/>
            <ac:grpSpMk id="4" creationId="{319F6C8E-C997-B675-223F-50828FF91C6E}"/>
          </ac:grpSpMkLst>
        </pc:grpChg>
        <pc:grpChg chg="add del mod">
          <ac:chgData name="Erika Wills" userId="a32d244d-3bb4-4e77-8afa-17c481dd091e" providerId="ADAL" clId="{0273552E-A181-4157-8037-C48ED5752A4B}" dt="2022-10-21T16:31:24.453" v="2645" actId="478"/>
          <ac:grpSpMkLst>
            <pc:docMk/>
            <pc:sldMk cId="456531457" sldId="1028"/>
            <ac:grpSpMk id="36" creationId="{A4018555-0F00-4E84-1284-E26CD1F59A89}"/>
          </ac:grpSpMkLst>
        </pc:grpChg>
        <pc:picChg chg="add mod topLvl">
          <ac:chgData name="Erika Wills" userId="a32d244d-3bb4-4e77-8afa-17c481dd091e" providerId="ADAL" clId="{0273552E-A181-4157-8037-C48ED5752A4B}" dt="2022-10-21T16:26:11.084" v="2644" actId="164"/>
          <ac:picMkLst>
            <pc:docMk/>
            <pc:sldMk cId="456531457" sldId="1028"/>
            <ac:picMk id="5" creationId="{8E2B9EC1-E4E6-F814-3C00-A4549D6D5975}"/>
          </ac:picMkLst>
        </pc:picChg>
        <pc:picChg chg="add mod topLvl">
          <ac:chgData name="Erika Wills" userId="a32d244d-3bb4-4e77-8afa-17c481dd091e" providerId="ADAL" clId="{0273552E-A181-4157-8037-C48ED5752A4B}" dt="2022-10-21T16:26:11.084" v="2644" actId="164"/>
          <ac:picMkLst>
            <pc:docMk/>
            <pc:sldMk cId="456531457" sldId="1028"/>
            <ac:picMk id="6" creationId="{21BDD79E-530E-2A43-6071-2E68FD782E51}"/>
          </ac:picMkLst>
        </pc:picChg>
        <pc:picChg chg="add mod topLvl">
          <ac:chgData name="Erika Wills" userId="a32d244d-3bb4-4e77-8afa-17c481dd091e" providerId="ADAL" clId="{0273552E-A181-4157-8037-C48ED5752A4B}" dt="2022-10-21T16:26:11.084" v="2644" actId="164"/>
          <ac:picMkLst>
            <pc:docMk/>
            <pc:sldMk cId="456531457" sldId="1028"/>
            <ac:picMk id="7" creationId="{3C8F3139-7993-3FDF-3DDA-6F6498620689}"/>
          </ac:picMkLst>
        </pc:picChg>
        <pc:picChg chg="add mod topLvl">
          <ac:chgData name="Erika Wills" userId="a32d244d-3bb4-4e77-8afa-17c481dd091e" providerId="ADAL" clId="{0273552E-A181-4157-8037-C48ED5752A4B}" dt="2022-10-21T16:26:11.084" v="2644" actId="164"/>
          <ac:picMkLst>
            <pc:docMk/>
            <pc:sldMk cId="456531457" sldId="1028"/>
            <ac:picMk id="8" creationId="{623DE6AB-E081-CB16-F9A3-43C193D378BD}"/>
          </ac:picMkLst>
        </pc:picChg>
        <pc:picChg chg="add del mod topLvl">
          <ac:chgData name="Erika Wills" userId="a32d244d-3bb4-4e77-8afa-17c481dd091e" providerId="ADAL" clId="{0273552E-A181-4157-8037-C48ED5752A4B}" dt="2022-10-21T16:24:23.296" v="2627" actId="478"/>
          <ac:picMkLst>
            <pc:docMk/>
            <pc:sldMk cId="456531457" sldId="1028"/>
            <ac:picMk id="9" creationId="{4D990929-E911-5F85-30E2-E47055B39AE1}"/>
          </ac:picMkLst>
        </pc:picChg>
        <pc:picChg chg="add mod topLvl">
          <ac:chgData name="Erika Wills" userId="a32d244d-3bb4-4e77-8afa-17c481dd091e" providerId="ADAL" clId="{0273552E-A181-4157-8037-C48ED5752A4B}" dt="2022-10-21T16:26:11.084" v="2644" actId="164"/>
          <ac:picMkLst>
            <pc:docMk/>
            <pc:sldMk cId="456531457" sldId="1028"/>
            <ac:picMk id="10" creationId="{0C109343-AA66-6C19-AEF6-529EFA40130D}"/>
          </ac:picMkLst>
        </pc:picChg>
        <pc:picChg chg="add del mod topLvl">
          <ac:chgData name="Erika Wills" userId="a32d244d-3bb4-4e77-8afa-17c481dd091e" providerId="ADAL" clId="{0273552E-A181-4157-8037-C48ED5752A4B}" dt="2022-10-21T16:23:59.331" v="2622" actId="478"/>
          <ac:picMkLst>
            <pc:docMk/>
            <pc:sldMk cId="456531457" sldId="1028"/>
            <ac:picMk id="11" creationId="{AD90E86D-47D7-B24D-69FE-B6766EC258E1}"/>
          </ac:picMkLst>
        </pc:picChg>
        <pc:picChg chg="add del mod topLvl">
          <ac:chgData name="Erika Wills" userId="a32d244d-3bb4-4e77-8afa-17c481dd091e" providerId="ADAL" clId="{0273552E-A181-4157-8037-C48ED5752A4B}" dt="2022-10-21T16:24:48.403" v="2631" actId="478"/>
          <ac:picMkLst>
            <pc:docMk/>
            <pc:sldMk cId="456531457" sldId="1028"/>
            <ac:picMk id="12" creationId="{621A8FE1-51DC-37DC-8E64-3FE1B5F05970}"/>
          </ac:picMkLst>
        </pc:picChg>
        <pc:picChg chg="add del mod topLvl">
          <ac:chgData name="Erika Wills" userId="a32d244d-3bb4-4e77-8afa-17c481dd091e" providerId="ADAL" clId="{0273552E-A181-4157-8037-C48ED5752A4B}" dt="2022-10-21T16:25:34.660" v="2639" actId="478"/>
          <ac:picMkLst>
            <pc:docMk/>
            <pc:sldMk cId="456531457" sldId="1028"/>
            <ac:picMk id="13" creationId="{1C54F4DB-002D-8B00-30AF-E1312301F3FC}"/>
          </ac:picMkLst>
        </pc:picChg>
        <pc:picChg chg="add del mod topLvl">
          <ac:chgData name="Erika Wills" userId="a32d244d-3bb4-4e77-8afa-17c481dd091e" providerId="ADAL" clId="{0273552E-A181-4157-8037-C48ED5752A4B}" dt="2022-10-21T16:25:12.805" v="2635" actId="478"/>
          <ac:picMkLst>
            <pc:docMk/>
            <pc:sldMk cId="456531457" sldId="1028"/>
            <ac:picMk id="14" creationId="{F4F5B2CA-1258-24A2-D8CF-D5950CA3490F}"/>
          </ac:picMkLst>
        </pc:picChg>
        <pc:picChg chg="add mod">
          <ac:chgData name="Erika Wills" userId="a32d244d-3bb4-4e77-8afa-17c481dd091e" providerId="ADAL" clId="{0273552E-A181-4157-8037-C48ED5752A4B}" dt="2022-10-21T16:26:11.084" v="2644" actId="164"/>
          <ac:picMkLst>
            <pc:docMk/>
            <pc:sldMk cId="456531457" sldId="1028"/>
            <ac:picMk id="31" creationId="{8336EB13-6824-9206-1D63-610055C08183}"/>
          </ac:picMkLst>
        </pc:picChg>
        <pc:picChg chg="add mod">
          <ac:chgData name="Erika Wills" userId="a32d244d-3bb4-4e77-8afa-17c481dd091e" providerId="ADAL" clId="{0273552E-A181-4157-8037-C48ED5752A4B}" dt="2022-10-21T16:26:11.084" v="2644" actId="164"/>
          <ac:picMkLst>
            <pc:docMk/>
            <pc:sldMk cId="456531457" sldId="1028"/>
            <ac:picMk id="32" creationId="{1851F1C9-C7C3-27F1-9E1E-E1986A34AE65}"/>
          </ac:picMkLst>
        </pc:picChg>
        <pc:picChg chg="add mod">
          <ac:chgData name="Erika Wills" userId="a32d244d-3bb4-4e77-8afa-17c481dd091e" providerId="ADAL" clId="{0273552E-A181-4157-8037-C48ED5752A4B}" dt="2022-10-21T16:26:11.084" v="2644" actId="164"/>
          <ac:picMkLst>
            <pc:docMk/>
            <pc:sldMk cId="456531457" sldId="1028"/>
            <ac:picMk id="33" creationId="{E33775DA-740B-96C2-D466-631108F080F3}"/>
          </ac:picMkLst>
        </pc:picChg>
        <pc:picChg chg="add mod">
          <ac:chgData name="Erika Wills" userId="a32d244d-3bb4-4e77-8afa-17c481dd091e" providerId="ADAL" clId="{0273552E-A181-4157-8037-C48ED5752A4B}" dt="2022-10-21T16:26:11.084" v="2644" actId="164"/>
          <ac:picMkLst>
            <pc:docMk/>
            <pc:sldMk cId="456531457" sldId="1028"/>
            <ac:picMk id="34" creationId="{7A8EFBF4-751E-8892-FBE7-3F4D0D210018}"/>
          </ac:picMkLst>
        </pc:picChg>
        <pc:picChg chg="add mod">
          <ac:chgData name="Erika Wills" userId="a32d244d-3bb4-4e77-8afa-17c481dd091e" providerId="ADAL" clId="{0273552E-A181-4157-8037-C48ED5752A4B}" dt="2022-10-21T16:26:11.084" v="2644" actId="164"/>
          <ac:picMkLst>
            <pc:docMk/>
            <pc:sldMk cId="456531457" sldId="1028"/>
            <ac:picMk id="35" creationId="{518029D2-278E-BFFE-BDF3-B7412328DCEF}"/>
          </ac:picMkLst>
        </pc:picChg>
        <pc:cxnChg chg="add mod topLvl">
          <ac:chgData name="Erika Wills" userId="a32d244d-3bb4-4e77-8afa-17c481dd091e" providerId="ADAL" clId="{0273552E-A181-4157-8037-C48ED5752A4B}" dt="2022-10-21T16:26:11.084" v="2644" actId="164"/>
          <ac:cxnSpMkLst>
            <pc:docMk/>
            <pc:sldMk cId="456531457" sldId="1028"/>
            <ac:cxnSpMk id="15" creationId="{AF1B2171-516A-8BA5-5DBC-7C73E47D91AB}"/>
          </ac:cxnSpMkLst>
        </pc:cxnChg>
        <pc:cxnChg chg="add mod topLvl">
          <ac:chgData name="Erika Wills" userId="a32d244d-3bb4-4e77-8afa-17c481dd091e" providerId="ADAL" clId="{0273552E-A181-4157-8037-C48ED5752A4B}" dt="2022-10-21T16:26:11.084" v="2644" actId="164"/>
          <ac:cxnSpMkLst>
            <pc:docMk/>
            <pc:sldMk cId="456531457" sldId="1028"/>
            <ac:cxnSpMk id="16" creationId="{8D4BEE9D-3363-A748-6211-EDFF31FE7B90}"/>
          </ac:cxnSpMkLst>
        </pc:cxnChg>
        <pc:cxnChg chg="add mod topLvl">
          <ac:chgData name="Erika Wills" userId="a32d244d-3bb4-4e77-8afa-17c481dd091e" providerId="ADAL" clId="{0273552E-A181-4157-8037-C48ED5752A4B}" dt="2022-10-21T16:26:11.084" v="2644" actId="164"/>
          <ac:cxnSpMkLst>
            <pc:docMk/>
            <pc:sldMk cId="456531457" sldId="1028"/>
            <ac:cxnSpMk id="17" creationId="{4AAAF8B5-648E-8802-1CFF-46D443E1FA83}"/>
          </ac:cxnSpMkLst>
        </pc:cxnChg>
        <pc:cxnChg chg="add mod topLvl">
          <ac:chgData name="Erika Wills" userId="a32d244d-3bb4-4e77-8afa-17c481dd091e" providerId="ADAL" clId="{0273552E-A181-4157-8037-C48ED5752A4B}" dt="2022-10-21T16:26:11.084" v="2644" actId="164"/>
          <ac:cxnSpMkLst>
            <pc:docMk/>
            <pc:sldMk cId="456531457" sldId="1028"/>
            <ac:cxnSpMk id="18" creationId="{5198F541-2B3C-BBB3-BA81-FDA29810387E}"/>
          </ac:cxnSpMkLst>
        </pc:cxnChg>
        <pc:cxnChg chg="add mod topLvl">
          <ac:chgData name="Erika Wills" userId="a32d244d-3bb4-4e77-8afa-17c481dd091e" providerId="ADAL" clId="{0273552E-A181-4157-8037-C48ED5752A4B}" dt="2022-10-21T16:26:11.084" v="2644" actId="164"/>
          <ac:cxnSpMkLst>
            <pc:docMk/>
            <pc:sldMk cId="456531457" sldId="1028"/>
            <ac:cxnSpMk id="19" creationId="{988EDE17-B85E-215E-CE86-B39D38E4A6EE}"/>
          </ac:cxnSpMkLst>
        </pc:cxnChg>
        <pc:cxnChg chg="add mod topLvl">
          <ac:chgData name="Erika Wills" userId="a32d244d-3bb4-4e77-8afa-17c481dd091e" providerId="ADAL" clId="{0273552E-A181-4157-8037-C48ED5752A4B}" dt="2022-10-21T16:26:11.084" v="2644" actId="164"/>
          <ac:cxnSpMkLst>
            <pc:docMk/>
            <pc:sldMk cId="456531457" sldId="1028"/>
            <ac:cxnSpMk id="20" creationId="{A7834060-E9B0-84FC-369F-DD515897328A}"/>
          </ac:cxnSpMkLst>
        </pc:cxnChg>
        <pc:cxnChg chg="add mod topLvl">
          <ac:chgData name="Erika Wills" userId="a32d244d-3bb4-4e77-8afa-17c481dd091e" providerId="ADAL" clId="{0273552E-A181-4157-8037-C48ED5752A4B}" dt="2022-10-21T16:26:11.084" v="2644" actId="164"/>
          <ac:cxnSpMkLst>
            <pc:docMk/>
            <pc:sldMk cId="456531457" sldId="1028"/>
            <ac:cxnSpMk id="21" creationId="{40186AE6-AAF8-493E-5ACD-09A625F956E2}"/>
          </ac:cxnSpMkLst>
        </pc:cxnChg>
        <pc:cxnChg chg="add mod topLvl">
          <ac:chgData name="Erika Wills" userId="a32d244d-3bb4-4e77-8afa-17c481dd091e" providerId="ADAL" clId="{0273552E-A181-4157-8037-C48ED5752A4B}" dt="2022-10-21T16:26:11.084" v="2644" actId="164"/>
          <ac:cxnSpMkLst>
            <pc:docMk/>
            <pc:sldMk cId="456531457" sldId="1028"/>
            <ac:cxnSpMk id="22" creationId="{EBD14D3E-FA12-1836-9699-67F836570D6D}"/>
          </ac:cxnSpMkLst>
        </pc:cxnChg>
        <pc:cxnChg chg="add mod topLvl">
          <ac:chgData name="Erika Wills" userId="a32d244d-3bb4-4e77-8afa-17c481dd091e" providerId="ADAL" clId="{0273552E-A181-4157-8037-C48ED5752A4B}" dt="2022-10-21T16:26:11.084" v="2644" actId="164"/>
          <ac:cxnSpMkLst>
            <pc:docMk/>
            <pc:sldMk cId="456531457" sldId="1028"/>
            <ac:cxnSpMk id="23" creationId="{9CE1EBCF-5BC9-1A45-734D-D14E85DD04EA}"/>
          </ac:cxnSpMkLst>
        </pc:cxnChg>
        <pc:cxnChg chg="add mod topLvl">
          <ac:chgData name="Erika Wills" userId="a32d244d-3bb4-4e77-8afa-17c481dd091e" providerId="ADAL" clId="{0273552E-A181-4157-8037-C48ED5752A4B}" dt="2022-10-21T16:26:11.084" v="2644" actId="164"/>
          <ac:cxnSpMkLst>
            <pc:docMk/>
            <pc:sldMk cId="456531457" sldId="1028"/>
            <ac:cxnSpMk id="24" creationId="{125F2FD8-2285-1F84-4FE0-2A2C0916605D}"/>
          </ac:cxnSpMkLst>
        </pc:cxnChg>
        <pc:cxnChg chg="add mod topLvl">
          <ac:chgData name="Erika Wills" userId="a32d244d-3bb4-4e77-8afa-17c481dd091e" providerId="ADAL" clId="{0273552E-A181-4157-8037-C48ED5752A4B}" dt="2022-10-21T16:26:11.084" v="2644" actId="164"/>
          <ac:cxnSpMkLst>
            <pc:docMk/>
            <pc:sldMk cId="456531457" sldId="1028"/>
            <ac:cxnSpMk id="25" creationId="{879BD317-3063-7FA3-6AD7-10AFFF09A05B}"/>
          </ac:cxnSpMkLst>
        </pc:cxnChg>
        <pc:cxnChg chg="add mod topLvl">
          <ac:chgData name="Erika Wills" userId="a32d244d-3bb4-4e77-8afa-17c481dd091e" providerId="ADAL" clId="{0273552E-A181-4157-8037-C48ED5752A4B}" dt="2022-10-21T16:26:11.084" v="2644" actId="164"/>
          <ac:cxnSpMkLst>
            <pc:docMk/>
            <pc:sldMk cId="456531457" sldId="1028"/>
            <ac:cxnSpMk id="26" creationId="{13EB2A48-29F2-3623-0048-42F1FD8D9352}"/>
          </ac:cxnSpMkLst>
        </pc:cxnChg>
        <pc:cxnChg chg="add mod topLvl">
          <ac:chgData name="Erika Wills" userId="a32d244d-3bb4-4e77-8afa-17c481dd091e" providerId="ADAL" clId="{0273552E-A181-4157-8037-C48ED5752A4B}" dt="2022-10-21T16:26:11.084" v="2644" actId="164"/>
          <ac:cxnSpMkLst>
            <pc:docMk/>
            <pc:sldMk cId="456531457" sldId="1028"/>
            <ac:cxnSpMk id="27" creationId="{D4BF206F-0C83-4739-F239-92AE058F1FE9}"/>
          </ac:cxnSpMkLst>
        </pc:cxnChg>
        <pc:cxnChg chg="add mod topLvl">
          <ac:chgData name="Erika Wills" userId="a32d244d-3bb4-4e77-8afa-17c481dd091e" providerId="ADAL" clId="{0273552E-A181-4157-8037-C48ED5752A4B}" dt="2022-10-21T16:26:11.084" v="2644" actId="164"/>
          <ac:cxnSpMkLst>
            <pc:docMk/>
            <pc:sldMk cId="456531457" sldId="1028"/>
            <ac:cxnSpMk id="28" creationId="{340CAB39-58AC-1F10-62C0-014841152436}"/>
          </ac:cxnSpMkLst>
        </pc:cxnChg>
        <pc:cxnChg chg="add mod topLvl">
          <ac:chgData name="Erika Wills" userId="a32d244d-3bb4-4e77-8afa-17c481dd091e" providerId="ADAL" clId="{0273552E-A181-4157-8037-C48ED5752A4B}" dt="2022-10-21T16:26:11.084" v="2644" actId="164"/>
          <ac:cxnSpMkLst>
            <pc:docMk/>
            <pc:sldMk cId="456531457" sldId="1028"/>
            <ac:cxnSpMk id="29" creationId="{72E25C0F-7096-FDE7-2315-943FB6327A62}"/>
          </ac:cxnSpMkLst>
        </pc:cxnChg>
        <pc:cxnChg chg="add mod topLvl">
          <ac:chgData name="Erika Wills" userId="a32d244d-3bb4-4e77-8afa-17c481dd091e" providerId="ADAL" clId="{0273552E-A181-4157-8037-C48ED5752A4B}" dt="2022-10-21T16:26:11.084" v="2644" actId="164"/>
          <ac:cxnSpMkLst>
            <pc:docMk/>
            <pc:sldMk cId="456531457" sldId="1028"/>
            <ac:cxnSpMk id="30" creationId="{C8ED43B6-82B4-A87C-73F9-B62F80CFAEF5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8AF98-A768-44A3-B929-37F3F5BE86EE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58F36-8FE6-4A84-BA97-E55892069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25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5F4231-5A4F-4B6F-A50B-8E816D1CAB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646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2B6C33-5E23-3B00-8E49-32A7785A1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4" descr="openPDC - GPA Product Discussions">
            <a:extLst>
              <a:ext uri="{FF2B5EF4-FFF2-40B4-BE49-F238E27FC236}">
                <a16:creationId xmlns:a16="http://schemas.microsoft.com/office/drawing/2014/main" id="{B6B97BE9-01E7-A3F9-4D0B-0BB3334910E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39"/>
          <a:stretch/>
        </p:blipFill>
        <p:spPr bwMode="auto">
          <a:xfrm>
            <a:off x="836612" y="276641"/>
            <a:ext cx="3932237" cy="178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9DA300F-FC82-BC41-217C-A54B1A43C8D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  <a:endParaRPr lang="en-US" dirty="0"/>
          </a:p>
        </p:txBody>
      </p:sp>
      <p:pic>
        <p:nvPicPr>
          <p:cNvPr id="1026" name="Picture 2" descr="...">
            <a:extLst>
              <a:ext uri="{FF2B5EF4-FFF2-40B4-BE49-F238E27FC236}">
                <a16:creationId xmlns:a16="http://schemas.microsoft.com/office/drawing/2014/main" id="{006A2D72-249B-05E6-149A-CF956409A8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276641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8517838-A233-6D55-8268-0FF6EA386F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6611" y="2057400"/>
            <a:ext cx="3932237" cy="11343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Application Logo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D730C72-B1C2-6CB8-CEE8-83581223F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0" y="4460875"/>
            <a:ext cx="10517189" cy="1325563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ABB33DC5-3C45-65D8-3BC4-4F4FDC3C275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6610" y="3248924"/>
            <a:ext cx="3932237" cy="11343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Client Logo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18B557A-CC2F-A0E2-C2A9-3CA65332071D}"/>
              </a:ext>
            </a:extLst>
          </p:cNvPr>
          <p:cNvGrpSpPr/>
          <p:nvPr userDrawn="1"/>
        </p:nvGrpSpPr>
        <p:grpSpPr>
          <a:xfrm>
            <a:off x="599281" y="4405199"/>
            <a:ext cx="11137900" cy="38576"/>
            <a:chOff x="599281" y="4405199"/>
            <a:chExt cx="11137900" cy="38576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7C5C363-A9D8-87B0-4139-660D675E1F8E}"/>
                </a:ext>
              </a:extLst>
            </p:cNvPr>
            <p:cNvCxnSpPr/>
            <p:nvPr userDrawn="1"/>
          </p:nvCxnSpPr>
          <p:spPr>
            <a:xfrm flipV="1">
              <a:off x="600961" y="4443775"/>
              <a:ext cx="11136220" cy="0"/>
            </a:xfrm>
            <a:prstGeom prst="line">
              <a:avLst/>
            </a:prstGeom>
            <a:ln>
              <a:solidFill>
                <a:srgbClr val="767474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2843435-F6F3-CC95-7895-19D1C74EBCF6}"/>
                </a:ext>
              </a:extLst>
            </p:cNvPr>
            <p:cNvCxnSpPr/>
            <p:nvPr userDrawn="1"/>
          </p:nvCxnSpPr>
          <p:spPr>
            <a:xfrm flipV="1">
              <a:off x="600959" y="4423297"/>
              <a:ext cx="11136220" cy="0"/>
            </a:xfrm>
            <a:prstGeom prst="line">
              <a:avLst/>
            </a:prstGeom>
            <a:ln>
              <a:solidFill>
                <a:srgbClr val="95D7A5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52F97E1-4C5C-51F5-8265-3042F15E1123}"/>
                </a:ext>
              </a:extLst>
            </p:cNvPr>
            <p:cNvCxnSpPr/>
            <p:nvPr userDrawn="1"/>
          </p:nvCxnSpPr>
          <p:spPr>
            <a:xfrm flipV="1">
              <a:off x="599281" y="4405199"/>
              <a:ext cx="11136220" cy="0"/>
            </a:xfrm>
            <a:prstGeom prst="line">
              <a:avLst/>
            </a:prstGeom>
            <a:ln>
              <a:solidFill>
                <a:srgbClr val="767474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77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80CD98-F1B0-A6F0-C7C9-1DD370705E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34DC5A-1569-AA43-A3F4-CB08D2F83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93AC5C-E643-00BD-EFA8-F04279AFD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4" descr="openPDC - GPA Product Discussions">
            <a:extLst>
              <a:ext uri="{FF2B5EF4-FFF2-40B4-BE49-F238E27FC236}">
                <a16:creationId xmlns:a16="http://schemas.microsoft.com/office/drawing/2014/main" id="{E522F3EA-CC15-5554-584F-24064CFC70D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39"/>
          <a:stretch/>
        </p:blipFill>
        <p:spPr bwMode="auto">
          <a:xfrm>
            <a:off x="836612" y="276641"/>
            <a:ext cx="3932237" cy="178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2FBD582-6ECD-31FB-4BBB-79B133523B3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</p:spTree>
    <p:extLst>
      <p:ext uri="{BB962C8B-B14F-4D97-AF65-F5344CB8AC3E}">
        <p14:creationId xmlns:p14="http://schemas.microsoft.com/office/powerpoint/2010/main" val="206409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le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2B6C33-5E23-3B00-8E49-32A7785A1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9DA300F-FC82-BC41-217C-A54B1A43C8D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9B963F8-0760-AEA1-A37B-D2E3CE47B3E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36612" y="737259"/>
            <a:ext cx="3932237" cy="1320142"/>
          </a:xfrm>
        </p:spPr>
        <p:txBody>
          <a:bodyPr>
            <a:normAutofit/>
          </a:bodyPr>
          <a:lstStyle>
            <a:lvl1pPr marL="0" indent="0">
              <a:buNone/>
              <a:defRPr sz="4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Slide Title/Picture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F4527C5-6D28-35B7-B6D1-1D4B776D0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9868" y="737259"/>
            <a:ext cx="6443932" cy="54349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34946CB-FCBC-A8FC-B7B3-618394CF1C6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057401"/>
            <a:ext cx="3930649" cy="41195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6187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4C724-6480-1D99-1AB8-7D73E866F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C5815-4E2F-E1E8-53AB-F11124E21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4F1A0-8CDC-D07D-7BE6-E21351BE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8FF297B-2B3E-89FA-0B40-75770DA305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1556708" cy="36023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E86F5D8-2512-5C1B-40B2-D5E591EF56D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</p:spTree>
    <p:extLst>
      <p:ext uri="{BB962C8B-B14F-4D97-AF65-F5344CB8AC3E}">
        <p14:creationId xmlns:p14="http://schemas.microsoft.com/office/powerpoint/2010/main" val="4194133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56711-9216-50D6-9189-511BC231F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25507-8138-0E97-E7E3-64F180A98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642D1-96CF-47F7-624C-B69644CB1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BE938-B47D-8508-477A-D240B4BD6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D102CEAC-6CD8-3761-49E5-F6C70E516C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61245"/>
            <a:ext cx="1556708" cy="36023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3121B68-0123-4B8B-3959-C643D0ED8DA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</p:spTree>
    <p:extLst>
      <p:ext uri="{BB962C8B-B14F-4D97-AF65-F5344CB8AC3E}">
        <p14:creationId xmlns:p14="http://schemas.microsoft.com/office/powerpoint/2010/main" val="2971080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65CFD-88A9-6943-AEE3-E6B58EAA3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53"/>
            <a:ext cx="10515600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3FEE2-2AD8-9C34-6305-749AA9E6A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BB8BB7-6033-B1E9-60BA-B200D5BD5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2071F0-9CDC-E110-699F-0C895991C6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4B9F61-A2B7-EAB2-B7AE-418B98D6B6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EA8B37-D11C-8BCA-5674-EA9975579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A38498C-FEC9-908F-D160-A88A184D76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1556708" cy="36023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9F68D98-CE86-B464-7674-55172A9D2DC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</p:spTree>
    <p:extLst>
      <p:ext uri="{BB962C8B-B14F-4D97-AF65-F5344CB8AC3E}">
        <p14:creationId xmlns:p14="http://schemas.microsoft.com/office/powerpoint/2010/main" val="499923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B40813-0104-9E1A-B05E-403274B12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DFBC4E3-5879-054F-8E9D-689EA3233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48"/>
            <a:ext cx="10515600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8" name="Picture 2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51AF833-B004-CA81-6300-9D64673AC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1556708" cy="360230"/>
          </a:xfrm>
          <a:prstGeom prst="rect">
            <a:avLst/>
          </a:prstGeom>
        </p:spPr>
      </p:pic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673DAF79-AA61-49F8-F3F4-22EDBE765B2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</p:spTree>
    <p:extLst>
      <p:ext uri="{BB962C8B-B14F-4D97-AF65-F5344CB8AC3E}">
        <p14:creationId xmlns:p14="http://schemas.microsoft.com/office/powerpoint/2010/main" val="3091879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66C3C-DDAF-1B6B-5D8E-C7E6F9C6D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D11FC97-1DC2-0265-10AD-F40420348D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1556708" cy="36023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397AB-928D-7259-C52F-8ADFD948B97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</p:spTree>
    <p:extLst>
      <p:ext uri="{BB962C8B-B14F-4D97-AF65-F5344CB8AC3E}">
        <p14:creationId xmlns:p14="http://schemas.microsoft.com/office/powerpoint/2010/main" val="667935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66C3C-DDAF-1B6B-5D8E-C7E6F9C6D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397AB-928D-7259-C52F-8ADFD948B97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A50F30-F54D-62B9-175E-EC6D60D26824}"/>
              </a:ext>
            </a:extLst>
          </p:cNvPr>
          <p:cNvSpPr txBox="1"/>
          <p:nvPr userDrawn="1"/>
        </p:nvSpPr>
        <p:spPr>
          <a:xfrm>
            <a:off x="3428505" y="925725"/>
            <a:ext cx="53349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5E5E5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Thank You</a:t>
            </a: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C1BC8FD-5EC0-8B3A-7CCD-0ABB4DB13C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037" y="2473445"/>
            <a:ext cx="778192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43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80983C-82F6-C118-D722-56DB5E52C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3"/>
            <a:ext cx="10515600" cy="1194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0DD1E-C194-A3DC-FDEC-698AA98D3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38835"/>
            <a:ext cx="10515600" cy="4738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14225-243B-1C2A-884E-1A2B80312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51F54-D775-4895-BCB0-AD77DC94EF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A3933C6-68A1-4A1A-F39A-2F20D1FA1F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© 2022 Grid Protection Alliance</a:t>
            </a:r>
          </a:p>
        </p:txBody>
      </p:sp>
    </p:spTree>
    <p:extLst>
      <p:ext uri="{BB962C8B-B14F-4D97-AF65-F5344CB8AC3E}">
        <p14:creationId xmlns:p14="http://schemas.microsoft.com/office/powerpoint/2010/main" val="92589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9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02532B-E1E2-7E67-7B8D-4825B78BB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GPA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E8392-D6AC-8AE9-D6DF-CC091CDDDD0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13852-92D5-3568-30CE-73F537AE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A37388-A225-A04D-0EA0-4678916EE1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4" t="4574" b="1"/>
          <a:stretch/>
        </p:blipFill>
        <p:spPr>
          <a:xfrm>
            <a:off x="836609" y="2743199"/>
            <a:ext cx="3559457" cy="6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1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7E5126-2A97-5489-04B5-61F5C2BC2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C9D69E-77DD-691B-B1FD-A5788994EA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1895CA-1592-EEE9-07B8-371005D287D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Autofit/>
          </a:bodyPr>
          <a:lstStyle/>
          <a:p>
            <a:r>
              <a:rPr lang="en-US" sz="5400" b="1" dirty="0"/>
              <a:t>Who We Are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897072-8B47-5489-34B6-92684A44A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>
                <a:solidFill>
                  <a:schemeClr val="accent6"/>
                </a:solidFill>
              </a:rPr>
              <a:t>GPA is a not-for-profit corporation established in 2010</a:t>
            </a:r>
          </a:p>
          <a:p>
            <a:r>
              <a:rPr lang="en-US" dirty="0"/>
              <a:t>Specialize in software and services for the electric utility industry</a:t>
            </a:r>
          </a:p>
          <a:p>
            <a:r>
              <a:rPr lang="en-US" dirty="0"/>
              <a:t>All software is open source, published under the permissive MIT license</a:t>
            </a:r>
          </a:p>
          <a:p>
            <a:r>
              <a:rPr lang="en-US" dirty="0"/>
              <a:t>Focus on a robust, reliable and resilient grid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04E86DD-667A-43D7-922A-D3A87D077A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69"/>
          <a:stretch/>
        </p:blipFill>
        <p:spPr>
          <a:xfrm>
            <a:off x="836612" y="2364208"/>
            <a:ext cx="3876438" cy="299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21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82131B5-220D-4D18-A825-1B7569B38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GPA Staff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9A836F7-E2EB-4677-9106-5130EBFB49FF}"/>
              </a:ext>
            </a:extLst>
          </p:cNvPr>
          <p:cNvSpPr/>
          <p:nvPr/>
        </p:nvSpPr>
        <p:spPr>
          <a:xfrm>
            <a:off x="3683188" y="2187378"/>
            <a:ext cx="3860615" cy="1772192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sz="933" dirty="0">
                <a:solidFill>
                  <a:srgbClr val="455F5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Establishes new software development projects and assures the successful completion of established projects.</a:t>
            </a:r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Provides engineering </a:t>
            </a:r>
            <a:r>
              <a:rPr lang="en-US" sz="933" dirty="0">
                <a:solidFill>
                  <a:srgbClr val="455F5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oversight of 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GPA analytic applications.</a:t>
            </a:r>
          </a:p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8+ years’ experience with synchrophasor data analytics and use of synchrophasor data in various applications such as state estimation, predictive maintenance, and system parameter estimation.</a:t>
            </a:r>
          </a:p>
          <a:p>
            <a:pPr marL="154513" lvl="0" indent="-154513" defTabSz="457200">
              <a:spcAft>
                <a:spcPts val="400"/>
              </a:spcAft>
              <a:buClr>
                <a:srgbClr val="C0CF3A"/>
              </a:buClr>
              <a:buFont typeface="Symbol" panose="05050102010706020507" pitchFamily="18" charset="2"/>
              <a:buChar char=""/>
              <a:defRPr/>
            </a:pPr>
            <a:r>
              <a:rPr lang="en-US" sz="933" dirty="0">
                <a:solidFill>
                  <a:srgbClr val="455F5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Specializes</a:t>
            </a:r>
            <a:r>
              <a:rPr lang="en-US" sz="933" dirty="0">
                <a:solidFill>
                  <a:srgbClr val="455F5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the development of real-time and offline data analytics for power systems.</a:t>
            </a:r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D37CBAD-EF56-491A-B517-9E1DF1260451}"/>
              </a:ext>
            </a:extLst>
          </p:cNvPr>
          <p:cNvSpPr/>
          <p:nvPr/>
        </p:nvSpPr>
        <p:spPr>
          <a:xfrm>
            <a:off x="114060" y="2052330"/>
            <a:ext cx="3060384" cy="16764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Grid Protection Alliance, Inc., specializes in the development and support of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innovative software solutions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the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electric industry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GPA has a track record of innovation and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 led major software development projects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client utilities and the Federal Government.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addition to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 application development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GPA offers services for installation, set-up, integration, and on-going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maintenance of its open-source software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D676D0A-AF3E-4298-96A0-9C35E229D124}"/>
              </a:ext>
            </a:extLst>
          </p:cNvPr>
          <p:cNvSpPr/>
          <p:nvPr/>
        </p:nvSpPr>
        <p:spPr>
          <a:xfrm>
            <a:off x="3959604" y="4646332"/>
            <a:ext cx="4118403" cy="1772192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Oversees GPA software development and provides software system design and development services to utilities.</a:t>
            </a:r>
          </a:p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25+ years’ expertise in high-performance software system design, development, and delivery.  Has led numerous large software development projects.</a:t>
            </a:r>
          </a:p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years at the Tennessee Valley Authority leading synchrophasor software development among other operational systems.</a:t>
            </a:r>
          </a:p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Active participant in NASPI and other industry efforts to improve synchrophasor data systems.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2D709B5-F567-4638-A973-29D71469E492}"/>
              </a:ext>
            </a:extLst>
          </p:cNvPr>
          <p:cNvSpPr/>
          <p:nvPr/>
        </p:nvSpPr>
        <p:spPr>
          <a:xfrm>
            <a:off x="810036" y="4166452"/>
            <a:ext cx="3344883" cy="1772192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BD61981-9ADF-43C9-A72C-5237DE7F6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5" y="1284194"/>
            <a:ext cx="1761782" cy="817467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11F00637-026A-4B60-BD54-40E0991D2406}"/>
              </a:ext>
            </a:extLst>
          </p:cNvPr>
          <p:cNvSpPr/>
          <p:nvPr/>
        </p:nvSpPr>
        <p:spPr>
          <a:xfrm>
            <a:off x="89330" y="4654407"/>
            <a:ext cx="3870274" cy="1772192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Major contributor to GPA software solutions and provides system support and integration services to utilities.</a:t>
            </a:r>
          </a:p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 years’ experience in developing .NET solutions, much of that time contributing significantly to GPA’s core code base – the Grid Solutions Framework. </a:t>
            </a:r>
          </a:p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Specializes in the management of data from substation devices – PMUs, DFRs, power quality meters, and relays.</a:t>
            </a:r>
          </a:p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Prior to joining GPA, extensive experience at the Tennessee Valley Authority in development of synchrophasor data software.</a:t>
            </a:r>
          </a:p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2664CF-2603-4B95-B4A2-174F4EE5FE67}"/>
              </a:ext>
            </a:extLst>
          </p:cNvPr>
          <p:cNvSpPr/>
          <p:nvPr/>
        </p:nvSpPr>
        <p:spPr>
          <a:xfrm>
            <a:off x="4807952" y="3762780"/>
            <a:ext cx="2645146" cy="8128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1" i="0" u="none" strike="noStrike" kern="1200" cap="none" spc="0" normalizeH="0" baseline="0" noProof="0" dirty="0">
                <a:ln>
                  <a:noFill/>
                </a:ln>
                <a:solidFill>
                  <a:srgbClr val="00587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Ritchie Carroll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587C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457200">
              <a:lnSpc>
                <a:spcPct val="115000"/>
              </a:lnSpc>
              <a:defRPr/>
            </a:pPr>
            <a:r>
              <a:rPr lang="en-US" sz="800" dirty="0">
                <a:solidFill>
                  <a:srgbClr val="00587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Senior Solutions Architect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1" i="0" u="none" strike="noStrike" kern="1200" cap="none" spc="0" normalizeH="0" baseline="0" noProof="0" dirty="0">
              <a:ln>
                <a:noFill/>
              </a:ln>
              <a:solidFill>
                <a:srgbClr val="00587C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1" i="0" u="none" strike="noStrike" kern="1200" cap="none" spc="0" normalizeH="0" baseline="0" noProof="0" dirty="0">
                <a:ln>
                  <a:noFill/>
                </a:ln>
                <a:solidFill>
                  <a:srgbClr val="E0953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ROLE:</a:t>
            </a:r>
            <a:r>
              <a:rPr kumimoji="0" lang="en-US" sz="933" b="1" i="0" u="none" strike="noStrike" kern="1200" cap="none" spc="0" normalizeH="0" baseline="0" noProof="0" dirty="0">
                <a:ln>
                  <a:noFill/>
                </a:ln>
                <a:solidFill>
                  <a:srgbClr val="00587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33" b="1" dirty="0">
                <a:solidFill>
                  <a:srgbClr val="00587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Systems Architect &amp; Lead Developer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587C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A1B9D37-C750-4DF1-9F88-AD4F41F9C260}"/>
              </a:ext>
            </a:extLst>
          </p:cNvPr>
          <p:cNvSpPr/>
          <p:nvPr/>
        </p:nvSpPr>
        <p:spPr>
          <a:xfrm>
            <a:off x="762515" y="3760236"/>
            <a:ext cx="2107096" cy="8128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1" i="0" u="none" strike="noStrike" kern="1200" cap="none" spc="0" normalizeH="0" baseline="0" noProof="0" dirty="0">
                <a:ln>
                  <a:noFill/>
                </a:ln>
                <a:solidFill>
                  <a:srgbClr val="00587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Stephen Wills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587C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indent="0" defTabSz="4572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00587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Senior Systems Analyst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1" i="0" u="none" strike="noStrike" kern="1200" cap="none" spc="0" normalizeH="0" baseline="0" noProof="0" dirty="0">
              <a:ln>
                <a:noFill/>
              </a:ln>
              <a:solidFill>
                <a:srgbClr val="00587C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1" i="0" u="none" strike="noStrike" kern="1200" cap="none" spc="0" normalizeH="0" baseline="0" noProof="0" dirty="0">
                <a:ln>
                  <a:noFill/>
                </a:ln>
                <a:solidFill>
                  <a:srgbClr val="E0953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ROLE:</a:t>
            </a:r>
            <a:r>
              <a:rPr kumimoji="0" lang="en-US" sz="933" b="1" i="0" u="none" strike="noStrike" kern="1200" cap="none" spc="0" normalizeH="0" baseline="0" noProof="0" dirty="0">
                <a:ln>
                  <a:noFill/>
                </a:ln>
                <a:solidFill>
                  <a:srgbClr val="00587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Lead Software Development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587C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20ABB9D-CD4F-41D2-B050-17193B4A6A00}"/>
              </a:ext>
            </a:extLst>
          </p:cNvPr>
          <p:cNvSpPr/>
          <p:nvPr/>
        </p:nvSpPr>
        <p:spPr>
          <a:xfrm>
            <a:off x="8178383" y="4749147"/>
            <a:ext cx="3641705" cy="1056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sz="933" dirty="0">
                <a:solidFill>
                  <a:srgbClr val="455F5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Establishes collaborations within the utility industry to support the development and maintenance of open-source software.</a:t>
            </a:r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Founded GPA’s open-source software and consulting-service business.</a:t>
            </a:r>
          </a:p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Expertise in grid operations, IT/OT architecture, information management, and control systems.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B58B49C-34FF-4AB1-BBBB-6E4C3221BFC6}"/>
              </a:ext>
            </a:extLst>
          </p:cNvPr>
          <p:cNvSpPr/>
          <p:nvPr/>
        </p:nvSpPr>
        <p:spPr>
          <a:xfrm>
            <a:off x="4504155" y="1310723"/>
            <a:ext cx="2601320" cy="8128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1" i="0" u="none" strike="noStrike" kern="1200" cap="none" spc="0" normalizeH="0" baseline="0" noProof="0" dirty="0">
                <a:ln>
                  <a:noFill/>
                </a:ln>
                <a:solidFill>
                  <a:srgbClr val="00587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Dr. Christoph Lackner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587C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00587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Operating Officer &amp; Lead Engineer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1" i="0" u="none" strike="noStrike" kern="1200" cap="none" spc="0" normalizeH="0" baseline="0" noProof="0" dirty="0">
              <a:ln>
                <a:noFill/>
              </a:ln>
              <a:solidFill>
                <a:srgbClr val="00587C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1" i="0" u="none" strike="noStrike" kern="1200" cap="none" spc="0" normalizeH="0" baseline="0" noProof="0" dirty="0">
                <a:ln>
                  <a:noFill/>
                </a:ln>
                <a:solidFill>
                  <a:srgbClr val="E0953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ROLE:</a:t>
            </a:r>
            <a:r>
              <a:rPr kumimoji="0" lang="en-US" sz="933" b="1" i="0" u="none" strike="noStrike" kern="1200" cap="none" spc="0" normalizeH="0" baseline="0" noProof="0" dirty="0">
                <a:ln>
                  <a:noFill/>
                </a:ln>
                <a:solidFill>
                  <a:srgbClr val="00587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Operational </a:t>
            </a:r>
            <a:r>
              <a:rPr lang="en-US" sz="933" b="1" dirty="0">
                <a:solidFill>
                  <a:srgbClr val="00587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 Engineering </a:t>
            </a:r>
            <a:r>
              <a:rPr kumimoji="0" lang="en-US" sz="933" b="1" i="0" u="none" strike="noStrike" kern="1200" cap="none" spc="0" normalizeH="0" baseline="0" noProof="0" dirty="0">
                <a:ln>
                  <a:noFill/>
                </a:ln>
                <a:solidFill>
                  <a:srgbClr val="00587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Leadership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587C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2B5366-3CF7-4109-8D6C-2CE3BF2626E7}"/>
              </a:ext>
            </a:extLst>
          </p:cNvPr>
          <p:cNvSpPr/>
          <p:nvPr/>
        </p:nvSpPr>
        <p:spPr>
          <a:xfrm>
            <a:off x="9117455" y="3740929"/>
            <a:ext cx="1871135" cy="8128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1" i="0" u="none" strike="noStrike" kern="1200" cap="none" spc="0" normalizeH="0" baseline="0" noProof="0" dirty="0">
                <a:ln>
                  <a:noFill/>
                </a:ln>
                <a:solidFill>
                  <a:srgbClr val="00587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Russell Robertson</a:t>
            </a:r>
            <a:br>
              <a:rPr lang="en-US" sz="800" dirty="0">
                <a:solidFill>
                  <a:srgbClr val="00587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800" dirty="0">
                <a:solidFill>
                  <a:srgbClr val="00587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Principal</a:t>
            </a:r>
            <a:br>
              <a:rPr lang="en-US" sz="800" dirty="0">
                <a:solidFill>
                  <a:srgbClr val="00587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sz="933" b="1" i="0" u="none" strike="noStrike" kern="1200" cap="none" spc="0" normalizeH="0" baseline="0" noProof="0" dirty="0">
              <a:ln>
                <a:noFill/>
              </a:ln>
              <a:solidFill>
                <a:srgbClr val="00587C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1" i="0" u="none" strike="noStrike" kern="1200" cap="none" spc="0" normalizeH="0" baseline="0" noProof="0" dirty="0">
                <a:ln>
                  <a:noFill/>
                </a:ln>
                <a:solidFill>
                  <a:srgbClr val="E0953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ROLE:</a:t>
            </a:r>
            <a:r>
              <a:rPr kumimoji="0" lang="en-US" sz="933" b="1" i="0" u="none" strike="noStrike" kern="1200" cap="none" spc="0" normalizeH="0" baseline="0" noProof="0" dirty="0">
                <a:ln>
                  <a:noFill/>
                </a:ln>
                <a:solidFill>
                  <a:srgbClr val="00587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Strategic Studies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587C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FD5A4500-2587-4B1E-B637-1C24044F32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96" y="1340640"/>
            <a:ext cx="658950" cy="838663"/>
          </a:xfrm>
          <a:prstGeom prst="rect">
            <a:avLst/>
          </a:prstGeom>
        </p:spPr>
      </p:pic>
      <p:pic>
        <p:nvPicPr>
          <p:cNvPr id="47" name="Picture 46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452DECFA-09BC-4252-9C73-046301323CB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113" y="3801959"/>
            <a:ext cx="642564" cy="771077"/>
          </a:xfrm>
          <a:prstGeom prst="rect">
            <a:avLst/>
          </a:prstGeom>
        </p:spPr>
      </p:pic>
      <p:pic>
        <p:nvPicPr>
          <p:cNvPr id="48" name="Picture 47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FF9FB414-63C1-44A5-BFC1-80F98B4E9F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7" y="3721623"/>
            <a:ext cx="681130" cy="851413"/>
          </a:xfrm>
          <a:prstGeom prst="rect">
            <a:avLst/>
          </a:prstGeom>
        </p:spPr>
      </p:pic>
      <p:pic>
        <p:nvPicPr>
          <p:cNvPr id="50" name="Picture 49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1D4C4227-F289-4B0E-892D-28F48786CF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383" y="3655503"/>
            <a:ext cx="717838" cy="8972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238FA0-55B9-0558-03FE-C2272F77A1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3088" y="1379921"/>
            <a:ext cx="626011" cy="6260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FD7CF0-CD9B-53D9-F8BC-BC11A0CB5958}"/>
              </a:ext>
            </a:extLst>
          </p:cNvPr>
          <p:cNvSpPr/>
          <p:nvPr/>
        </p:nvSpPr>
        <p:spPr>
          <a:xfrm>
            <a:off x="8075254" y="2219801"/>
            <a:ext cx="3860615" cy="1772192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sz="933" dirty="0">
                <a:solidFill>
                  <a:srgbClr val="455F5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Recently joined GPA.</a:t>
            </a:r>
          </a:p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sz="933" dirty="0">
                <a:solidFill>
                  <a:srgbClr val="455F5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Previous experience in sales, operations and technical support.</a:t>
            </a:r>
          </a:p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sz="933" dirty="0">
                <a:solidFill>
                  <a:srgbClr val="455F5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10+ years of experience in customer support and project management.</a:t>
            </a:r>
          </a:p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B.S. in IT with focus on software development.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4F26D4-EC46-C75C-96DE-27D4FA4E4901}"/>
              </a:ext>
            </a:extLst>
          </p:cNvPr>
          <p:cNvSpPr/>
          <p:nvPr/>
        </p:nvSpPr>
        <p:spPr>
          <a:xfrm>
            <a:off x="8896221" y="1343146"/>
            <a:ext cx="2601320" cy="8128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1" i="0" u="none" strike="noStrike" kern="1200" cap="none" spc="0" normalizeH="0" baseline="0" noProof="0" dirty="0">
                <a:ln>
                  <a:noFill/>
                </a:ln>
                <a:solidFill>
                  <a:srgbClr val="00587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Erika Wills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587C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00587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Senior Support Engineer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1" i="0" u="none" strike="noStrike" kern="1200" cap="none" spc="0" normalizeH="0" baseline="0" noProof="0" dirty="0">
              <a:ln>
                <a:noFill/>
              </a:ln>
              <a:solidFill>
                <a:srgbClr val="00587C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1" i="0" u="none" strike="noStrike" kern="1200" cap="none" spc="0" normalizeH="0" baseline="0" noProof="0" dirty="0">
                <a:ln>
                  <a:noFill/>
                </a:ln>
                <a:solidFill>
                  <a:srgbClr val="E0953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ROLE:</a:t>
            </a:r>
            <a:r>
              <a:rPr kumimoji="0" lang="en-US" sz="933" b="1" i="0" u="none" strike="noStrike" kern="1200" cap="none" spc="0" normalizeH="0" baseline="0" noProof="0" dirty="0">
                <a:ln>
                  <a:noFill/>
                </a:ln>
                <a:solidFill>
                  <a:srgbClr val="00587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Support &amp; Project Leadership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587C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993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7A393-A8B4-6ADF-5DA6-9B500A351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GPA General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863E9-EF84-AEC4-0B1F-23FF8AC25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835"/>
            <a:ext cx="10515600" cy="24894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Headquartered in Chattanooga, TN</a:t>
            </a:r>
          </a:p>
          <a:p>
            <a:r>
              <a:rPr lang="en-US" dirty="0"/>
              <a:t>Founded in 2010</a:t>
            </a:r>
          </a:p>
          <a:p>
            <a:r>
              <a:rPr lang="en-US" dirty="0"/>
              <a:t>Focus on open-source software</a:t>
            </a:r>
          </a:p>
          <a:p>
            <a:r>
              <a:rPr lang="en-US" dirty="0"/>
              <a:t>&lt;10 employees</a:t>
            </a:r>
          </a:p>
          <a:p>
            <a:r>
              <a:rPr lang="en-US" dirty="0"/>
              <a:t>Clients include U.S. and international utilities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CD6B2-6EA4-E4EB-592A-073FD0171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255ED-F1D9-F674-FF8D-7671F059230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  <p:pic>
        <p:nvPicPr>
          <p:cNvPr id="6" name="Picture 2" descr="Tennessee Valley Authority - Wikipedia">
            <a:extLst>
              <a:ext uri="{FF2B5EF4-FFF2-40B4-BE49-F238E27FC236}">
                <a16:creationId xmlns:a16="http://schemas.microsoft.com/office/drawing/2014/main" id="{22C72443-9B1F-1643-C5C3-74ACE0A51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71" y="3851035"/>
            <a:ext cx="1187689" cy="118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DG&amp;E Partnership - Balboa Park Cultural Partnership">
            <a:extLst>
              <a:ext uri="{FF2B5EF4-FFF2-40B4-BE49-F238E27FC236}">
                <a16:creationId xmlns:a16="http://schemas.microsoft.com/office/drawing/2014/main" id="{A9D07B15-3281-DF44-3C1E-4B55066E3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611" y="3770072"/>
            <a:ext cx="1349614" cy="134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EPB - Wikipedia">
            <a:extLst>
              <a:ext uri="{FF2B5EF4-FFF2-40B4-BE49-F238E27FC236}">
                <a16:creationId xmlns:a16="http://schemas.microsoft.com/office/drawing/2014/main" id="{0D056BAF-7B26-1210-6CEF-B94400966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4106609"/>
            <a:ext cx="1479550" cy="81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Georgia Power customers will see reduction in summer bills - The Newnan  Times-Herald">
            <a:extLst>
              <a:ext uri="{FF2B5EF4-FFF2-40B4-BE49-F238E27FC236}">
                <a16:creationId xmlns:a16="http://schemas.microsoft.com/office/drawing/2014/main" id="{19819073-C6FD-A035-9896-E0FFB6157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4" y="3652714"/>
            <a:ext cx="2179519" cy="157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Decline in Midwest Generating Resources Affects MISO Prices - Power  Engineering">
            <a:extLst>
              <a:ext uri="{FF2B5EF4-FFF2-40B4-BE49-F238E27FC236}">
                <a16:creationId xmlns:a16="http://schemas.microsoft.com/office/drawing/2014/main" id="{7E4DE9A9-D165-887A-3224-14E1F8593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895" y="3988199"/>
            <a:ext cx="2787650" cy="105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Pacific Gas &amp; Electric on Twitter: &quot;Five Things to Know about PG&amp;E Billing  and a Public Safety Power Shutoff https://t.co/jRfSmac2wb  https://t.co/WFfYRI0vC0&quot; / Twitter">
            <a:extLst>
              <a:ext uri="{FF2B5EF4-FFF2-40B4-BE49-F238E27FC236}">
                <a16:creationId xmlns:a16="http://schemas.microsoft.com/office/drawing/2014/main" id="{0C1555B7-4397-4EB0-5F89-807D7991D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309" y="5147657"/>
            <a:ext cx="3005596" cy="75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RTE - France - Osmose">
            <a:extLst>
              <a:ext uri="{FF2B5EF4-FFF2-40B4-BE49-F238E27FC236}">
                <a16:creationId xmlns:a16="http://schemas.microsoft.com/office/drawing/2014/main" id="{F54CD8F9-B5E4-EAA2-7D0D-0F7EE1937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4832344"/>
            <a:ext cx="2568575" cy="139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Comune di San Pietro di Feletto">
            <a:extLst>
              <a:ext uri="{FF2B5EF4-FFF2-40B4-BE49-F238E27FC236}">
                <a16:creationId xmlns:a16="http://schemas.microsoft.com/office/drawing/2014/main" id="{E3FCA8BC-0E59-E9A8-A7CD-6597DEF8BD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2" b="22910"/>
          <a:stretch/>
        </p:blipFill>
        <p:spPr bwMode="auto">
          <a:xfrm>
            <a:off x="8276224" y="5103023"/>
            <a:ext cx="1875016" cy="103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699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500EE-9E9F-9D68-9108-2EB32B1C8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Open-Source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B7143-CE0C-35CA-F2D5-70877C6CC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Almost all code developed by GPA is open-source</a:t>
            </a:r>
          </a:p>
          <a:p>
            <a:r>
              <a:rPr lang="en-US" dirty="0"/>
              <a:t>Actively involved with the standards of associations such as IEEE</a:t>
            </a:r>
          </a:p>
          <a:p>
            <a:r>
              <a:rPr lang="en-US" dirty="0"/>
              <a:t>Work with Linux Foundation and other open-source communities</a:t>
            </a:r>
          </a:p>
          <a:p>
            <a:r>
              <a:rPr lang="en-US" dirty="0"/>
              <a:t>Publishes almost all code on GitHub</a:t>
            </a:r>
          </a:p>
          <a:p>
            <a:r>
              <a:rPr lang="en-US" dirty="0"/>
              <a:t>Employees are involved with various open-source projects outside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84A60-6245-1B1E-72D0-411CFA83C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90505-09F7-B49C-0B16-F6C924202E9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</p:spTree>
    <p:extLst>
      <p:ext uri="{BB962C8B-B14F-4D97-AF65-F5344CB8AC3E}">
        <p14:creationId xmlns:p14="http://schemas.microsoft.com/office/powerpoint/2010/main" val="1646375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866F2-F1D9-2D44-3DE4-4AB006C0C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Providing the Layer between Data and Engineers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D2C77-1254-9005-5A65-00905C5DC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do not develop any measurement devices</a:t>
            </a:r>
          </a:p>
          <a:p>
            <a:r>
              <a:rPr lang="en-US" dirty="0"/>
              <a:t>Applications are both front-end (e.g., engineering desk, web applications, control room) and backend (e.g., data storage, retrieval, and processing)</a:t>
            </a:r>
          </a:p>
          <a:p>
            <a:r>
              <a:rPr lang="en-US" dirty="0"/>
              <a:t>Not a classical Big Data business</a:t>
            </a:r>
          </a:p>
          <a:p>
            <a:pPr lvl="1"/>
            <a:r>
              <a:rPr lang="en-US" dirty="0"/>
              <a:t>We do not provide data analysis services</a:t>
            </a:r>
          </a:p>
          <a:p>
            <a:pPr lvl="1"/>
            <a:r>
              <a:rPr lang="en-US" dirty="0"/>
              <a:t>Develop applications hosted by clients</a:t>
            </a:r>
          </a:p>
          <a:p>
            <a:r>
              <a:rPr lang="en-US" dirty="0"/>
              <a:t>Focus on security and reliability</a:t>
            </a:r>
          </a:p>
          <a:p>
            <a:pPr lvl="1"/>
            <a:r>
              <a:rPr lang="en-US" dirty="0"/>
              <a:t>Grid operations depend on our software; reliable 24x7 operation is required</a:t>
            </a:r>
          </a:p>
          <a:p>
            <a:pPr lvl="1"/>
            <a:r>
              <a:rPr lang="en-US" dirty="0"/>
              <a:t>Applications are in highly secured networks at utilities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D9237-D6AC-C10A-904F-A083D5281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2EADB-CE24-4CDC-7FEE-33FBDDE9F53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</p:spTree>
    <p:extLst>
      <p:ext uri="{BB962C8B-B14F-4D97-AF65-F5344CB8AC3E}">
        <p14:creationId xmlns:p14="http://schemas.microsoft.com/office/powerpoint/2010/main" val="1519615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ECE7BA-2692-B920-E996-C9A38C69C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09F789-070F-B4D4-889C-D5F42C09A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openXDA Suite of Tools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E10F40-707F-373C-3C1C-356CA4E8AF2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A896B4-AB85-F657-2624-6C846274CE49}"/>
              </a:ext>
            </a:extLst>
          </p:cNvPr>
          <p:cNvGrpSpPr/>
          <p:nvPr/>
        </p:nvGrpSpPr>
        <p:grpSpPr>
          <a:xfrm>
            <a:off x="839788" y="1642439"/>
            <a:ext cx="8680688" cy="4059762"/>
            <a:chOff x="790456" y="1312986"/>
            <a:chExt cx="8680688" cy="4059762"/>
          </a:xfrm>
        </p:grpSpPr>
        <p:sp>
          <p:nvSpPr>
            <p:cNvPr id="8" name="Rectangle: Rounded Corners 5">
              <a:extLst>
                <a:ext uri="{FF2B5EF4-FFF2-40B4-BE49-F238E27FC236}">
                  <a16:creationId xmlns:a16="http://schemas.microsoft.com/office/drawing/2014/main" id="{8DB9D197-B893-0891-98B3-D0E0B3A47616}"/>
                </a:ext>
              </a:extLst>
            </p:cNvPr>
            <p:cNvSpPr/>
            <p:nvPr/>
          </p:nvSpPr>
          <p:spPr>
            <a:xfrm>
              <a:off x="5494839" y="4204737"/>
              <a:ext cx="1547573" cy="705604"/>
            </a:xfrm>
            <a:prstGeom prst="roundRect">
              <a:avLst>
                <a:gd name="adj" fmla="val 12209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6">
              <a:extLst>
                <a:ext uri="{FF2B5EF4-FFF2-40B4-BE49-F238E27FC236}">
                  <a16:creationId xmlns:a16="http://schemas.microsoft.com/office/drawing/2014/main" id="{69A97E17-A766-4BB0-95BA-0FABB0976562}"/>
                </a:ext>
              </a:extLst>
            </p:cNvPr>
            <p:cNvSpPr/>
            <p:nvPr/>
          </p:nvSpPr>
          <p:spPr>
            <a:xfrm>
              <a:off x="7449587" y="4274158"/>
              <a:ext cx="1806710" cy="592947"/>
            </a:xfrm>
            <a:prstGeom prst="roundRect">
              <a:avLst>
                <a:gd name="adj" fmla="val 12209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7">
              <a:extLst>
                <a:ext uri="{FF2B5EF4-FFF2-40B4-BE49-F238E27FC236}">
                  <a16:creationId xmlns:a16="http://schemas.microsoft.com/office/drawing/2014/main" id="{1BEFB175-7071-3518-7FC4-D84F19C9750E}"/>
                </a:ext>
              </a:extLst>
            </p:cNvPr>
            <p:cNvSpPr/>
            <p:nvPr/>
          </p:nvSpPr>
          <p:spPr>
            <a:xfrm>
              <a:off x="7476234" y="3642073"/>
              <a:ext cx="1806710" cy="520427"/>
            </a:xfrm>
            <a:prstGeom prst="roundRect">
              <a:avLst>
                <a:gd name="adj" fmla="val 12209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31E1224E-9E5D-BC42-D2A7-FDC4C9986A5F}"/>
                </a:ext>
              </a:extLst>
            </p:cNvPr>
            <p:cNvSpPr/>
            <p:nvPr/>
          </p:nvSpPr>
          <p:spPr>
            <a:xfrm>
              <a:off x="7480319" y="2889622"/>
              <a:ext cx="1806710" cy="705604"/>
            </a:xfrm>
            <a:prstGeom prst="roundRect">
              <a:avLst>
                <a:gd name="adj" fmla="val 12209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9">
              <a:extLst>
                <a:ext uri="{FF2B5EF4-FFF2-40B4-BE49-F238E27FC236}">
                  <a16:creationId xmlns:a16="http://schemas.microsoft.com/office/drawing/2014/main" id="{48E7563B-9F02-8CC0-D698-5D91B8D3F266}"/>
                </a:ext>
              </a:extLst>
            </p:cNvPr>
            <p:cNvSpPr/>
            <p:nvPr/>
          </p:nvSpPr>
          <p:spPr>
            <a:xfrm>
              <a:off x="7510332" y="2359110"/>
              <a:ext cx="1806710" cy="449719"/>
            </a:xfrm>
            <a:prstGeom prst="roundRect">
              <a:avLst>
                <a:gd name="adj" fmla="val 12209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0">
              <a:extLst>
                <a:ext uri="{FF2B5EF4-FFF2-40B4-BE49-F238E27FC236}">
                  <a16:creationId xmlns:a16="http://schemas.microsoft.com/office/drawing/2014/main" id="{8BDF79D1-7E4D-DE90-20DA-11E9F079BEBA}"/>
                </a:ext>
              </a:extLst>
            </p:cNvPr>
            <p:cNvSpPr/>
            <p:nvPr/>
          </p:nvSpPr>
          <p:spPr>
            <a:xfrm>
              <a:off x="7510332" y="1770615"/>
              <a:ext cx="1806710" cy="449719"/>
            </a:xfrm>
            <a:prstGeom prst="roundRect">
              <a:avLst>
                <a:gd name="adj" fmla="val 12209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1">
              <a:extLst>
                <a:ext uri="{FF2B5EF4-FFF2-40B4-BE49-F238E27FC236}">
                  <a16:creationId xmlns:a16="http://schemas.microsoft.com/office/drawing/2014/main" id="{33C56478-2AC2-0933-3D56-F2394E288947}"/>
                </a:ext>
              </a:extLst>
            </p:cNvPr>
            <p:cNvSpPr/>
            <p:nvPr/>
          </p:nvSpPr>
          <p:spPr>
            <a:xfrm>
              <a:off x="5406212" y="1746979"/>
              <a:ext cx="1806710" cy="646978"/>
            </a:xfrm>
            <a:prstGeom prst="roundRect">
              <a:avLst>
                <a:gd name="adj" fmla="val 12209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CF982AD-93F2-62C2-D6B0-8C821DACCE4C}"/>
                </a:ext>
              </a:extLst>
            </p:cNvPr>
            <p:cNvCxnSpPr>
              <a:cxnSpLocks/>
            </p:cNvCxnSpPr>
            <p:nvPr/>
          </p:nvCxnSpPr>
          <p:spPr>
            <a:xfrm>
              <a:off x="845298" y="5363541"/>
              <a:ext cx="860743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6" descr="Schneider Electric - ION — Prescriptive Data">
              <a:extLst>
                <a:ext uri="{FF2B5EF4-FFF2-40B4-BE49-F238E27FC236}">
                  <a16:creationId xmlns:a16="http://schemas.microsoft.com/office/drawing/2014/main" id="{5A776CBA-3B65-A1BB-AAB1-53AA923707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554" y="1870387"/>
              <a:ext cx="429015" cy="429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0" descr="https://cdn1.nrgedge.net/company/SCHWEITZER%20ENGINEERING%20LABORATORIES.jpg">
              <a:extLst>
                <a:ext uri="{FF2B5EF4-FFF2-40B4-BE49-F238E27FC236}">
                  <a16:creationId xmlns:a16="http://schemas.microsoft.com/office/drawing/2014/main" id="{5127999F-CFE4-E027-6730-596AAFA3A5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249" y="2280299"/>
              <a:ext cx="1032827" cy="354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Dranetz Power Monitoring">
              <a:extLst>
                <a:ext uri="{FF2B5EF4-FFF2-40B4-BE49-F238E27FC236}">
                  <a16:creationId xmlns:a16="http://schemas.microsoft.com/office/drawing/2014/main" id="{9C7209A1-9C91-4E8D-B242-FDB2AD4C37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235" y="2662047"/>
              <a:ext cx="1106377" cy="235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Server Vector Icon PNG Transparent Background, Free Download #26929 -  FreeIconsPNG">
              <a:extLst>
                <a:ext uri="{FF2B5EF4-FFF2-40B4-BE49-F238E27FC236}">
                  <a16:creationId xmlns:a16="http://schemas.microsoft.com/office/drawing/2014/main" id="{6E5886A3-DC45-6BB8-982C-10AC7A40F5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58" b="26373"/>
            <a:stretch/>
          </p:blipFill>
          <p:spPr bwMode="auto">
            <a:xfrm>
              <a:off x="914361" y="2975374"/>
              <a:ext cx="678774" cy="413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Server Vector Icon PNG Transparent Background, Free Download #26929 -  FreeIconsPNG">
              <a:extLst>
                <a:ext uri="{FF2B5EF4-FFF2-40B4-BE49-F238E27FC236}">
                  <a16:creationId xmlns:a16="http://schemas.microsoft.com/office/drawing/2014/main" id="{088DF0CA-3C5B-150A-3016-936F578CBB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58" b="26373"/>
            <a:stretch/>
          </p:blipFill>
          <p:spPr bwMode="auto">
            <a:xfrm>
              <a:off x="914361" y="3781252"/>
              <a:ext cx="678774" cy="413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Server Vector Icon PNG Transparent Background, Free Download #26929 -  FreeIconsPNG">
              <a:extLst>
                <a:ext uri="{FF2B5EF4-FFF2-40B4-BE49-F238E27FC236}">
                  <a16:creationId xmlns:a16="http://schemas.microsoft.com/office/drawing/2014/main" id="{9A25B231-9591-26AB-98CC-CE515F4649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58" b="26373"/>
            <a:stretch/>
          </p:blipFill>
          <p:spPr bwMode="auto">
            <a:xfrm>
              <a:off x="914361" y="4587130"/>
              <a:ext cx="678774" cy="413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3EEA8F8-0AB0-A62B-B372-59F76C943779}"/>
                </a:ext>
              </a:extLst>
            </p:cNvPr>
            <p:cNvSpPr txBox="1"/>
            <p:nvPr/>
          </p:nvSpPr>
          <p:spPr>
            <a:xfrm>
              <a:off x="946350" y="3268453"/>
              <a:ext cx="614796" cy="386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DFR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15BD1B1-7C38-26C5-2F03-5F413E963D13}"/>
                </a:ext>
              </a:extLst>
            </p:cNvPr>
            <p:cNvSpPr txBox="1"/>
            <p:nvPr/>
          </p:nvSpPr>
          <p:spPr>
            <a:xfrm>
              <a:off x="888445" y="4070439"/>
              <a:ext cx="730605" cy="386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Relay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D1DAD7-AA76-38E0-CEE4-B21969C0C0F5}"/>
                </a:ext>
              </a:extLst>
            </p:cNvPr>
            <p:cNvSpPr txBox="1"/>
            <p:nvPr/>
          </p:nvSpPr>
          <p:spPr>
            <a:xfrm>
              <a:off x="903551" y="4866268"/>
              <a:ext cx="700394" cy="386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PQM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26826EB-7474-FE03-0B94-A7C776A57977}"/>
                </a:ext>
              </a:extLst>
            </p:cNvPr>
            <p:cNvSpPr txBox="1"/>
            <p:nvPr/>
          </p:nvSpPr>
          <p:spPr>
            <a:xfrm>
              <a:off x="790456" y="1399935"/>
              <a:ext cx="1349932" cy="386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u="sng" dirty="0"/>
                <a:t>Field Devices</a:t>
              </a:r>
            </a:p>
          </p:txBody>
        </p:sp>
        <p:sp>
          <p:nvSpPr>
            <p:cNvPr id="26" name="Rectangle: Rounded Corners 23">
              <a:extLst>
                <a:ext uri="{FF2B5EF4-FFF2-40B4-BE49-F238E27FC236}">
                  <a16:creationId xmlns:a16="http://schemas.microsoft.com/office/drawing/2014/main" id="{B2462C91-86DA-1E87-F1A4-26995BD909CA}"/>
                </a:ext>
              </a:extLst>
            </p:cNvPr>
            <p:cNvSpPr/>
            <p:nvPr/>
          </p:nvSpPr>
          <p:spPr>
            <a:xfrm>
              <a:off x="2839479" y="1963358"/>
              <a:ext cx="2341685" cy="1494580"/>
            </a:xfrm>
            <a:prstGeom prst="roundRect">
              <a:avLst>
                <a:gd name="adj" fmla="val 12209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7A884B0-664F-E36F-F900-0CB5ACDA5BAE}"/>
                </a:ext>
              </a:extLst>
            </p:cNvPr>
            <p:cNvSpPr txBox="1"/>
            <p:nvPr/>
          </p:nvSpPr>
          <p:spPr>
            <a:xfrm>
              <a:off x="2249562" y="1399935"/>
              <a:ext cx="2724535" cy="386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u="sng" dirty="0"/>
                <a:t>Control Center Infrastructure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9A4FAC7-5694-ABAE-ABE4-CFDA94AE6EFD}"/>
                </a:ext>
              </a:extLst>
            </p:cNvPr>
            <p:cNvSpPr txBox="1"/>
            <p:nvPr/>
          </p:nvSpPr>
          <p:spPr>
            <a:xfrm>
              <a:off x="7333588" y="1399935"/>
              <a:ext cx="2100174" cy="386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u="sng" dirty="0"/>
                <a:t>Engineering Desktops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E74053D-70AA-2006-2501-1D5E8A554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1192" y="2029353"/>
              <a:ext cx="2234057" cy="55851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F378873-9CEE-42DC-BD21-07DD29C31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5394" y="2779599"/>
              <a:ext cx="2277236" cy="603103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EDF535-1BE9-A334-B13A-70E43F0843A5}"/>
                </a:ext>
              </a:extLst>
            </p:cNvPr>
            <p:cNvSpPr txBox="1"/>
            <p:nvPr/>
          </p:nvSpPr>
          <p:spPr>
            <a:xfrm>
              <a:off x="3658561" y="2458776"/>
              <a:ext cx="819317" cy="435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OR</a:t>
              </a:r>
            </a:p>
          </p:txBody>
        </p:sp>
        <p:sp>
          <p:nvSpPr>
            <p:cNvPr id="32" name="Rectangle: Rounded Corners 29">
              <a:extLst>
                <a:ext uri="{FF2B5EF4-FFF2-40B4-BE49-F238E27FC236}">
                  <a16:creationId xmlns:a16="http://schemas.microsoft.com/office/drawing/2014/main" id="{A3B2B5A2-7665-2B89-B715-1FE6743B9D55}"/>
                </a:ext>
              </a:extLst>
            </p:cNvPr>
            <p:cNvSpPr/>
            <p:nvPr/>
          </p:nvSpPr>
          <p:spPr>
            <a:xfrm>
              <a:off x="2835394" y="3741731"/>
              <a:ext cx="2341685" cy="1494580"/>
            </a:xfrm>
            <a:prstGeom prst="roundRect">
              <a:avLst>
                <a:gd name="adj" fmla="val 12209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91E4BFC-B5DC-A391-BCBD-68588A9C71F9}"/>
                </a:ext>
              </a:extLst>
            </p:cNvPr>
            <p:cNvSpPr txBox="1"/>
            <p:nvPr/>
          </p:nvSpPr>
          <p:spPr>
            <a:xfrm>
              <a:off x="3654476" y="4237148"/>
              <a:ext cx="819317" cy="435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OR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23B3714-83D7-1CC6-DE62-83EF8CB16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6165" y="4586789"/>
              <a:ext cx="2195691" cy="558227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42C418A-EA04-AADE-ADE8-BC6DF003A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6688" y="3764320"/>
              <a:ext cx="2059095" cy="51477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1C5D256-0CE8-659F-4D5F-4A5D25644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0083" y="1868896"/>
              <a:ext cx="1626213" cy="252517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35BCE4E-115E-EB0A-48CF-E9FB94E1C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3978" y="2878540"/>
              <a:ext cx="1699393" cy="646977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7518B50-7F10-6455-2E4F-DF3C2BA3D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5058" y="2396153"/>
              <a:ext cx="1626213" cy="406554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0D2FBAE3-3238-41E8-569D-37DDC259C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6420" y="1882192"/>
              <a:ext cx="1551339" cy="405402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2FE2040-7413-A075-A254-C7055F3CB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6768" y="3678188"/>
              <a:ext cx="1213815" cy="43558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6936570-400F-7841-A1EC-35D0696D3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3978" y="4347677"/>
              <a:ext cx="1589009" cy="449719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ECA7647-03D9-9827-052E-BB57C6B7322B}"/>
                </a:ext>
              </a:extLst>
            </p:cNvPr>
            <p:cNvSpPr txBox="1"/>
            <p:nvPr/>
          </p:nvSpPr>
          <p:spPr>
            <a:xfrm>
              <a:off x="5406212" y="1415692"/>
              <a:ext cx="1551339" cy="386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u="sng" dirty="0"/>
                <a:t>External Access</a:t>
              </a:r>
            </a:p>
          </p:txBody>
        </p:sp>
        <p:pic>
          <p:nvPicPr>
            <p:cNvPr id="43" name="Picture 2">
              <a:extLst>
                <a:ext uri="{FF2B5EF4-FFF2-40B4-BE49-F238E27FC236}">
                  <a16:creationId xmlns:a16="http://schemas.microsoft.com/office/drawing/2014/main" id="{B0D7ED97-D98F-C45E-8500-0CD99CA6C9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5310" y="4262145"/>
              <a:ext cx="1162863" cy="577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09E02AF-9125-969C-D721-540C7FA4E05E}"/>
                </a:ext>
              </a:extLst>
            </p:cNvPr>
            <p:cNvSpPr txBox="1"/>
            <p:nvPr/>
          </p:nvSpPr>
          <p:spPr>
            <a:xfrm>
              <a:off x="5447410" y="2570311"/>
              <a:ext cx="1886178" cy="386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u="sng" dirty="0"/>
                <a:t>Configuration Tools</a:t>
              </a:r>
            </a:p>
          </p:txBody>
        </p:sp>
        <p:sp>
          <p:nvSpPr>
            <p:cNvPr id="45" name="Rectangle: Rounded Corners 42">
              <a:extLst>
                <a:ext uri="{FF2B5EF4-FFF2-40B4-BE49-F238E27FC236}">
                  <a16:creationId xmlns:a16="http://schemas.microsoft.com/office/drawing/2014/main" id="{524293D3-A108-AE8E-0673-E41277219AAC}"/>
                </a:ext>
              </a:extLst>
            </p:cNvPr>
            <p:cNvSpPr/>
            <p:nvPr/>
          </p:nvSpPr>
          <p:spPr>
            <a:xfrm>
              <a:off x="5450316" y="3042763"/>
              <a:ext cx="1547573" cy="399289"/>
            </a:xfrm>
            <a:prstGeom prst="roundRect">
              <a:avLst>
                <a:gd name="adj" fmla="val 12209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C4FEE130-5781-9BA9-D2BC-2E41A53EA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0560" y="3119872"/>
              <a:ext cx="1407457" cy="266500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E6D7150-416A-D545-FFCD-7C952E12A636}"/>
                </a:ext>
              </a:extLst>
            </p:cNvPr>
            <p:cNvSpPr/>
            <p:nvPr/>
          </p:nvSpPr>
          <p:spPr>
            <a:xfrm>
              <a:off x="845298" y="1322193"/>
              <a:ext cx="1436107" cy="404134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9AD2573-9C9C-F77A-E0B9-2E1DFB883EBD}"/>
                </a:ext>
              </a:extLst>
            </p:cNvPr>
            <p:cNvSpPr/>
            <p:nvPr/>
          </p:nvSpPr>
          <p:spPr>
            <a:xfrm>
              <a:off x="2281404" y="1322193"/>
              <a:ext cx="3032973" cy="404134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61F3F3B-ECC0-F9C9-B17A-9D3B4553799D}"/>
                </a:ext>
              </a:extLst>
            </p:cNvPr>
            <p:cNvSpPr/>
            <p:nvPr/>
          </p:nvSpPr>
          <p:spPr>
            <a:xfrm>
              <a:off x="5314377" y="1322189"/>
              <a:ext cx="1991035" cy="118162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8ECF568-58A9-A4F7-68AD-AB98AB2A8F83}"/>
                </a:ext>
              </a:extLst>
            </p:cNvPr>
            <p:cNvSpPr/>
            <p:nvPr/>
          </p:nvSpPr>
          <p:spPr>
            <a:xfrm>
              <a:off x="5322458" y="2501975"/>
              <a:ext cx="1991035" cy="1279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48">
              <a:extLst>
                <a:ext uri="{FF2B5EF4-FFF2-40B4-BE49-F238E27FC236}">
                  <a16:creationId xmlns:a16="http://schemas.microsoft.com/office/drawing/2014/main" id="{0FDE7545-AB47-7187-A168-944388D2DB87}"/>
                </a:ext>
              </a:extLst>
            </p:cNvPr>
            <p:cNvSpPr/>
            <p:nvPr/>
          </p:nvSpPr>
          <p:spPr>
            <a:xfrm>
              <a:off x="5310116" y="1312986"/>
              <a:ext cx="4161028" cy="4059762"/>
            </a:xfrm>
            <a:custGeom>
              <a:avLst/>
              <a:gdLst>
                <a:gd name="connsiteX0" fmla="*/ 0 w 2649416"/>
                <a:gd name="connsiteY0" fmla="*/ 2579076 h 2584938"/>
                <a:gd name="connsiteX1" fmla="*/ 5862 w 2649416"/>
                <a:gd name="connsiteY1" fmla="*/ 1576753 h 2584938"/>
                <a:gd name="connsiteX2" fmla="*/ 1271954 w 2649416"/>
                <a:gd name="connsiteY2" fmla="*/ 1565030 h 2584938"/>
                <a:gd name="connsiteX3" fmla="*/ 1277816 w 2649416"/>
                <a:gd name="connsiteY3" fmla="*/ 5861 h 2584938"/>
                <a:gd name="connsiteX4" fmla="*/ 2649416 w 2649416"/>
                <a:gd name="connsiteY4" fmla="*/ 0 h 2584938"/>
                <a:gd name="connsiteX5" fmla="*/ 2631831 w 2649416"/>
                <a:gd name="connsiteY5" fmla="*/ 2584938 h 2584938"/>
                <a:gd name="connsiteX6" fmla="*/ 0 w 2649416"/>
                <a:gd name="connsiteY6" fmla="*/ 2579076 h 2584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9416" h="2584938">
                  <a:moveTo>
                    <a:pt x="0" y="2579076"/>
                  </a:moveTo>
                  <a:lnTo>
                    <a:pt x="5862" y="1576753"/>
                  </a:lnTo>
                  <a:lnTo>
                    <a:pt x="1271954" y="1565030"/>
                  </a:lnTo>
                  <a:lnTo>
                    <a:pt x="1277816" y="5861"/>
                  </a:lnTo>
                  <a:lnTo>
                    <a:pt x="2649416" y="0"/>
                  </a:lnTo>
                  <a:lnTo>
                    <a:pt x="2631831" y="2584938"/>
                  </a:lnTo>
                  <a:lnTo>
                    <a:pt x="0" y="2579076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FF52A014-194A-EC43-9606-FA9ACD7F6332}"/>
              </a:ext>
            </a:extLst>
          </p:cNvPr>
          <p:cNvSpPr txBox="1"/>
          <p:nvPr/>
        </p:nvSpPr>
        <p:spPr>
          <a:xfrm>
            <a:off x="9610942" y="2971695"/>
            <a:ext cx="1976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Our applications are involved in all stages of the data lifecycle</a:t>
            </a:r>
          </a:p>
        </p:txBody>
      </p:sp>
    </p:spTree>
    <p:extLst>
      <p:ext uri="{BB962C8B-B14F-4D97-AF65-F5344CB8AC3E}">
        <p14:creationId xmlns:p14="http://schemas.microsoft.com/office/powerpoint/2010/main" val="944550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9D7AC-2C16-AAFF-FF5C-39D57E1C2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Internship Available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F09BA-B234-93CB-B49C-D4908F0929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694068" cy="4087896"/>
          </a:xfrm>
        </p:spPr>
        <p:txBody>
          <a:bodyPr>
            <a:normAutofit/>
          </a:bodyPr>
          <a:lstStyle/>
          <a:p>
            <a:r>
              <a:rPr lang="en-US" dirty="0"/>
              <a:t>Software Engineer Intern</a:t>
            </a:r>
          </a:p>
          <a:p>
            <a:pPr lvl="1"/>
            <a:r>
              <a:rPr lang="en-US" dirty="0"/>
              <a:t>Primarily front-end bug fixing</a:t>
            </a:r>
          </a:p>
          <a:p>
            <a:pPr lvl="1"/>
            <a:r>
              <a:rPr lang="en-US" dirty="0"/>
              <a:t>No experience with electric power systems required</a:t>
            </a:r>
          </a:p>
          <a:p>
            <a:pPr lvl="1"/>
            <a:r>
              <a:rPr lang="en-US" dirty="0"/>
              <a:t>Part-time, flexible hours</a:t>
            </a:r>
          </a:p>
          <a:p>
            <a:pPr lvl="1"/>
            <a:r>
              <a:rPr lang="en-US" dirty="0"/>
              <a:t>Competitive salaries</a:t>
            </a:r>
          </a:p>
          <a:p>
            <a:pPr lvl="1"/>
            <a:r>
              <a:rPr lang="en-US" dirty="0"/>
              <a:t>Small company = large impact and opportunity!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49ADC3-B713-00DD-A626-53425EEE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7D1053-B70E-1D31-8F50-C22F48537A1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</p:spTree>
    <p:extLst>
      <p:ext uri="{BB962C8B-B14F-4D97-AF65-F5344CB8AC3E}">
        <p14:creationId xmlns:p14="http://schemas.microsoft.com/office/powerpoint/2010/main" val="390151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212529"/>
      </a:dk1>
      <a:lt1>
        <a:srgbClr val="F8F9FA"/>
      </a:lt1>
      <a:dk2>
        <a:srgbClr val="212529"/>
      </a:dk2>
      <a:lt2>
        <a:srgbClr val="F8F9FA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6266</TotalTime>
  <Words>737</Words>
  <Application>Microsoft Office PowerPoint</Application>
  <PresentationFormat>Widescreen</PresentationFormat>
  <Paragraphs>102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Helvetica</vt:lpstr>
      <vt:lpstr>Symbol</vt:lpstr>
      <vt:lpstr>Office Theme</vt:lpstr>
      <vt:lpstr>Introduction to GPA</vt:lpstr>
      <vt:lpstr>PowerPoint Presentation</vt:lpstr>
      <vt:lpstr>Key GPA Staff</vt:lpstr>
      <vt:lpstr>GPA General Facts</vt:lpstr>
      <vt:lpstr>Open-Source</vt:lpstr>
      <vt:lpstr>Providing the Layer between Data and Engineers</vt:lpstr>
      <vt:lpstr>openXDA Suite of Tools</vt:lpstr>
      <vt:lpstr>Internship Available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Erika Wills</dc:creator>
  <cp:lastModifiedBy>Erika Wills</cp:lastModifiedBy>
  <cp:revision>2</cp:revision>
  <dcterms:created xsi:type="dcterms:W3CDTF">2022-07-12T16:54:10Z</dcterms:created>
  <dcterms:modified xsi:type="dcterms:W3CDTF">2022-10-24T14:26:40Z</dcterms:modified>
</cp:coreProperties>
</file>