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766D5-7CAD-43FF-88D8-BDF67D27C12D}" v="44" dt="2025-07-02T18:17:12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200" d="100"/>
          <a:sy n="200" d="100"/>
        </p:scale>
        <p:origin x="-1302" y="-19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Wills" userId="a32d244d-3bb4-4e77-8afa-17c481dd091e" providerId="ADAL" clId="{127766D5-7CAD-43FF-88D8-BDF67D27C12D}"/>
    <pc:docChg chg="undo custSel addSld delSld modSld sldOrd delMainMaster">
      <pc:chgData name="Erika Wills" userId="a32d244d-3bb4-4e77-8afa-17c481dd091e" providerId="ADAL" clId="{127766D5-7CAD-43FF-88D8-BDF67D27C12D}" dt="2025-07-02T18:17:12.549" v="3195" actId="164"/>
      <pc:docMkLst>
        <pc:docMk/>
      </pc:docMkLst>
      <pc:sldChg chg="modSp mod">
        <pc:chgData name="Erika Wills" userId="a32d244d-3bb4-4e77-8afa-17c481dd091e" providerId="ADAL" clId="{127766D5-7CAD-43FF-88D8-BDF67D27C12D}" dt="2025-07-02T17:09:32.282" v="2334" actId="20577"/>
        <pc:sldMkLst>
          <pc:docMk/>
          <pc:sldMk cId="2894393771" sldId="256"/>
        </pc:sldMkLst>
        <pc:spChg chg="mod">
          <ac:chgData name="Erika Wills" userId="a32d244d-3bb4-4e77-8afa-17c481dd091e" providerId="ADAL" clId="{127766D5-7CAD-43FF-88D8-BDF67D27C12D}" dt="2025-07-02T17:09:32.282" v="2334" actId="20577"/>
          <ac:spMkLst>
            <pc:docMk/>
            <pc:sldMk cId="2894393771" sldId="256"/>
            <ac:spMk id="5" creationId="{4B836940-CB24-52F9-EEE3-C7CEBCF7A70A}"/>
          </ac:spMkLst>
        </pc:spChg>
      </pc:sldChg>
      <pc:sldChg chg="modSp new mod">
        <pc:chgData name="Erika Wills" userId="a32d244d-3bb4-4e77-8afa-17c481dd091e" providerId="ADAL" clId="{127766D5-7CAD-43FF-88D8-BDF67D27C12D}" dt="2025-07-02T16:06:48.888" v="1019" actId="20577"/>
        <pc:sldMkLst>
          <pc:docMk/>
          <pc:sldMk cId="3597102620" sldId="257"/>
        </pc:sldMkLst>
        <pc:spChg chg="mod">
          <ac:chgData name="Erika Wills" userId="a32d244d-3bb4-4e77-8afa-17c481dd091e" providerId="ADAL" clId="{127766D5-7CAD-43FF-88D8-BDF67D27C12D}" dt="2025-07-02T14:19:44.404" v="30" actId="20577"/>
          <ac:spMkLst>
            <pc:docMk/>
            <pc:sldMk cId="3597102620" sldId="257"/>
            <ac:spMk id="2" creationId="{8597DDF0-9218-A8F6-CB79-C575C69C0DAA}"/>
          </ac:spMkLst>
        </pc:spChg>
        <pc:spChg chg="mod">
          <ac:chgData name="Erika Wills" userId="a32d244d-3bb4-4e77-8afa-17c481dd091e" providerId="ADAL" clId="{127766D5-7CAD-43FF-88D8-BDF67D27C12D}" dt="2025-07-02T16:06:48.888" v="1019" actId="20577"/>
          <ac:spMkLst>
            <pc:docMk/>
            <pc:sldMk cId="3597102620" sldId="257"/>
            <ac:spMk id="3" creationId="{B47B51AA-155D-B130-756D-A88F210B3255}"/>
          </ac:spMkLst>
        </pc:spChg>
      </pc:sldChg>
      <pc:sldChg chg="addSp delSp modSp new del mod">
        <pc:chgData name="Erika Wills" userId="a32d244d-3bb4-4e77-8afa-17c481dd091e" providerId="ADAL" clId="{127766D5-7CAD-43FF-88D8-BDF67D27C12D}" dt="2025-07-02T14:59:25.429" v="837" actId="47"/>
        <pc:sldMkLst>
          <pc:docMk/>
          <pc:sldMk cId="1099777703" sldId="258"/>
        </pc:sldMkLst>
        <pc:spChg chg="mod">
          <ac:chgData name="Erika Wills" userId="a32d244d-3bb4-4e77-8afa-17c481dd091e" providerId="ADAL" clId="{127766D5-7CAD-43FF-88D8-BDF67D27C12D}" dt="2025-07-02T14:24:52.777" v="763" actId="20577"/>
          <ac:spMkLst>
            <pc:docMk/>
            <pc:sldMk cId="1099777703" sldId="258"/>
            <ac:spMk id="4" creationId="{5BB4FE92-65E7-2631-6C1A-431E03CFBD8A}"/>
          </ac:spMkLst>
        </pc:spChg>
        <pc:spChg chg="add del">
          <ac:chgData name="Erika Wills" userId="a32d244d-3bb4-4e77-8afa-17c481dd091e" providerId="ADAL" clId="{127766D5-7CAD-43FF-88D8-BDF67D27C12D}" dt="2025-07-02T14:27:19.243" v="765" actId="931"/>
          <ac:spMkLst>
            <pc:docMk/>
            <pc:sldMk cId="1099777703" sldId="258"/>
            <ac:spMk id="5" creationId="{DF8F724D-0AE8-F731-FADE-8D9001FBC4BA}"/>
          </ac:spMkLst>
        </pc:spChg>
        <pc:spChg chg="add del mod">
          <ac:chgData name="Erika Wills" userId="a32d244d-3bb4-4e77-8afa-17c481dd091e" providerId="ADAL" clId="{127766D5-7CAD-43FF-88D8-BDF67D27C12D}" dt="2025-07-02T14:59:06.953" v="835" actId="20577"/>
          <ac:spMkLst>
            <pc:docMk/>
            <pc:sldMk cId="1099777703" sldId="258"/>
            <ac:spMk id="6" creationId="{E06AB6F3-3FC0-0E35-8FEA-0D2384D1F08A}"/>
          </ac:spMkLst>
        </pc:spChg>
        <pc:picChg chg="add mod">
          <ac:chgData name="Erika Wills" userId="a32d244d-3bb4-4e77-8afa-17c481dd091e" providerId="ADAL" clId="{127766D5-7CAD-43FF-88D8-BDF67D27C12D}" dt="2025-07-02T14:27:19.243" v="765" actId="931"/>
          <ac:picMkLst>
            <pc:docMk/>
            <pc:sldMk cId="1099777703" sldId="258"/>
            <ac:picMk id="8" creationId="{9162872F-880F-0350-102E-49FFB1227BFF}"/>
          </ac:picMkLst>
        </pc:picChg>
        <pc:picChg chg="add mod">
          <ac:chgData name="Erika Wills" userId="a32d244d-3bb4-4e77-8afa-17c481dd091e" providerId="ADAL" clId="{127766D5-7CAD-43FF-88D8-BDF67D27C12D}" dt="2025-07-02T14:27:19.243" v="765" actId="931"/>
          <ac:picMkLst>
            <pc:docMk/>
            <pc:sldMk cId="1099777703" sldId="258"/>
            <ac:picMk id="10" creationId="{BF86DCEE-85BC-C0B5-6CF7-A342494E1443}"/>
          </ac:picMkLst>
        </pc:picChg>
      </pc:sldChg>
      <pc:sldChg chg="addSp modSp new mod">
        <pc:chgData name="Erika Wills" userId="a32d244d-3bb4-4e77-8afa-17c481dd091e" providerId="ADAL" clId="{127766D5-7CAD-43FF-88D8-BDF67D27C12D}" dt="2025-07-02T17:10:30.119" v="2339" actId="404"/>
        <pc:sldMkLst>
          <pc:docMk/>
          <pc:sldMk cId="2942883832" sldId="259"/>
        </pc:sldMkLst>
        <pc:spChg chg="mod">
          <ac:chgData name="Erika Wills" userId="a32d244d-3bb4-4e77-8afa-17c481dd091e" providerId="ADAL" clId="{127766D5-7CAD-43FF-88D8-BDF67D27C12D}" dt="2025-07-02T14:59:54.425" v="868" actId="1076"/>
          <ac:spMkLst>
            <pc:docMk/>
            <pc:sldMk cId="2942883832" sldId="259"/>
            <ac:spMk id="2" creationId="{4A2351E1-19EE-6338-8CE8-2A4DAD5691A6}"/>
          </ac:spMkLst>
        </pc:spChg>
        <pc:spChg chg="mod">
          <ac:chgData name="Erika Wills" userId="a32d244d-3bb4-4e77-8afa-17c481dd091e" providerId="ADAL" clId="{127766D5-7CAD-43FF-88D8-BDF67D27C12D}" dt="2025-07-02T16:24:15.678" v="1502" actId="1035"/>
          <ac:spMkLst>
            <pc:docMk/>
            <pc:sldMk cId="2942883832" sldId="259"/>
            <ac:spMk id="3" creationId="{DC7565A8-C501-3337-F259-FC9E33ED5796}"/>
          </ac:spMkLst>
        </pc:spChg>
        <pc:spChg chg="mod">
          <ac:chgData name="Erika Wills" userId="a32d244d-3bb4-4e77-8afa-17c481dd091e" providerId="ADAL" clId="{127766D5-7CAD-43FF-88D8-BDF67D27C12D}" dt="2025-07-02T17:10:30.119" v="2339" actId="404"/>
          <ac:spMkLst>
            <pc:docMk/>
            <pc:sldMk cId="2942883832" sldId="259"/>
            <ac:spMk id="4" creationId="{F1D2D083-701B-D07D-4EF1-E0E2E29E5056}"/>
          </ac:spMkLst>
        </pc:spChg>
        <pc:spChg chg="mod">
          <ac:chgData name="Erika Wills" userId="a32d244d-3bb4-4e77-8afa-17c481dd091e" providerId="ADAL" clId="{127766D5-7CAD-43FF-88D8-BDF67D27C12D}" dt="2025-07-02T16:24:15.678" v="1502" actId="1035"/>
          <ac:spMkLst>
            <pc:docMk/>
            <pc:sldMk cId="2942883832" sldId="259"/>
            <ac:spMk id="5" creationId="{1AF331AA-C201-C930-8E1A-83AF2834E3B2}"/>
          </ac:spMkLst>
        </pc:spChg>
        <pc:spChg chg="mod">
          <ac:chgData name="Erika Wills" userId="a32d244d-3bb4-4e77-8afa-17c481dd091e" providerId="ADAL" clId="{127766D5-7CAD-43FF-88D8-BDF67D27C12D}" dt="2025-07-02T16:24:15.678" v="1502" actId="1035"/>
          <ac:spMkLst>
            <pc:docMk/>
            <pc:sldMk cId="2942883832" sldId="259"/>
            <ac:spMk id="6" creationId="{777AAD2D-B4E7-39EF-B84B-E1CD9D12669F}"/>
          </ac:spMkLst>
        </pc:spChg>
        <pc:spChg chg="mod">
          <ac:chgData name="Erika Wills" userId="a32d244d-3bb4-4e77-8afa-17c481dd091e" providerId="ADAL" clId="{127766D5-7CAD-43FF-88D8-BDF67D27C12D}" dt="2025-07-02T14:59:50.861" v="866" actId="14100"/>
          <ac:spMkLst>
            <pc:docMk/>
            <pc:sldMk cId="2942883832" sldId="259"/>
            <ac:spMk id="7" creationId="{B3F9C845-6C91-3EF0-3922-BA6ECDFB2E70}"/>
          </ac:spMkLst>
        </pc:spChg>
        <pc:spChg chg="mod">
          <ac:chgData name="Erika Wills" userId="a32d244d-3bb4-4e77-8afa-17c481dd091e" providerId="ADAL" clId="{127766D5-7CAD-43FF-88D8-BDF67D27C12D}" dt="2025-07-02T14:59:50.861" v="866" actId="14100"/>
          <ac:spMkLst>
            <pc:docMk/>
            <pc:sldMk cId="2942883832" sldId="259"/>
            <ac:spMk id="8" creationId="{A1F88487-60A8-30A4-0579-CE8528DFA004}"/>
          </ac:spMkLst>
        </pc:spChg>
        <pc:spChg chg="add mod">
          <ac:chgData name="Erika Wills" userId="a32d244d-3bb4-4e77-8afa-17c481dd091e" providerId="ADAL" clId="{127766D5-7CAD-43FF-88D8-BDF67D27C12D}" dt="2025-07-02T16:24:15.678" v="1502" actId="1035"/>
          <ac:spMkLst>
            <pc:docMk/>
            <pc:sldMk cId="2942883832" sldId="259"/>
            <ac:spMk id="9" creationId="{7BFED432-67A1-492F-0946-044C56235E62}"/>
          </ac:spMkLst>
        </pc:spChg>
        <pc:spChg chg="add mod">
          <ac:chgData name="Erika Wills" userId="a32d244d-3bb4-4e77-8afa-17c481dd091e" providerId="ADAL" clId="{127766D5-7CAD-43FF-88D8-BDF67D27C12D}" dt="2025-07-02T16:24:15.678" v="1502" actId="1035"/>
          <ac:spMkLst>
            <pc:docMk/>
            <pc:sldMk cId="2942883832" sldId="259"/>
            <ac:spMk id="10" creationId="{665B3735-1B02-B145-F4CD-6658D5D70B80}"/>
          </ac:spMkLst>
        </pc:spChg>
        <pc:spChg chg="add mod">
          <ac:chgData name="Erika Wills" userId="a32d244d-3bb4-4e77-8afa-17c481dd091e" providerId="ADAL" clId="{127766D5-7CAD-43FF-88D8-BDF67D27C12D}" dt="2025-07-02T16:55:16.960" v="2256" actId="20577"/>
          <ac:spMkLst>
            <pc:docMk/>
            <pc:sldMk cId="2942883832" sldId="259"/>
            <ac:spMk id="11" creationId="{03898F25-6D62-DA7E-C31D-BFA2901F145E}"/>
          </ac:spMkLst>
        </pc:spChg>
      </pc:sldChg>
      <pc:sldChg chg="addSp delSp modSp new mod ord">
        <pc:chgData name="Erika Wills" userId="a32d244d-3bb4-4e77-8afa-17c481dd091e" providerId="ADAL" clId="{127766D5-7CAD-43FF-88D8-BDF67D27C12D}" dt="2025-07-02T18:15:40.769" v="3139"/>
        <pc:sldMkLst>
          <pc:docMk/>
          <pc:sldMk cId="1716867905" sldId="260"/>
        </pc:sldMkLst>
        <pc:spChg chg="mod">
          <ac:chgData name="Erika Wills" userId="a32d244d-3bb4-4e77-8afa-17c481dd091e" providerId="ADAL" clId="{127766D5-7CAD-43FF-88D8-BDF67D27C12D}" dt="2025-07-02T16:31:51.602" v="1645" actId="20577"/>
          <ac:spMkLst>
            <pc:docMk/>
            <pc:sldMk cId="1716867905" sldId="260"/>
            <ac:spMk id="2" creationId="{9E189D4D-35DA-8C43-B663-F309D273291D}"/>
          </ac:spMkLst>
        </pc:spChg>
        <pc:spChg chg="mod">
          <ac:chgData name="Erika Wills" userId="a32d244d-3bb4-4e77-8afa-17c481dd091e" providerId="ADAL" clId="{127766D5-7CAD-43FF-88D8-BDF67D27C12D}" dt="2025-07-02T16:54:08.800" v="2156" actId="20577"/>
          <ac:spMkLst>
            <pc:docMk/>
            <pc:sldMk cId="1716867905" sldId="260"/>
            <ac:spMk id="3" creationId="{03B3066F-C438-4E78-3A6C-8AB52CC1E884}"/>
          </ac:spMkLst>
        </pc:spChg>
        <pc:picChg chg="add del mod">
          <ac:chgData name="Erika Wills" userId="a32d244d-3bb4-4e77-8afa-17c481dd091e" providerId="ADAL" clId="{127766D5-7CAD-43FF-88D8-BDF67D27C12D}" dt="2025-07-02T16:52:56.631" v="2054" actId="478"/>
          <ac:picMkLst>
            <pc:docMk/>
            <pc:sldMk cId="1716867905" sldId="260"/>
            <ac:picMk id="7" creationId="{30451874-7DED-D8D2-F9B6-873CF8644550}"/>
          </ac:picMkLst>
        </pc:picChg>
        <pc:picChg chg="add del mod">
          <ac:chgData name="Erika Wills" userId="a32d244d-3bb4-4e77-8afa-17c481dd091e" providerId="ADAL" clId="{127766D5-7CAD-43FF-88D8-BDF67D27C12D}" dt="2025-07-02T16:52:56.631" v="2054" actId="478"/>
          <ac:picMkLst>
            <pc:docMk/>
            <pc:sldMk cId="1716867905" sldId="260"/>
            <ac:picMk id="8" creationId="{CDA19C57-2853-A6DC-9DA4-AD32397645B1}"/>
          </ac:picMkLst>
        </pc:picChg>
        <pc:picChg chg="add del mod">
          <ac:chgData name="Erika Wills" userId="a32d244d-3bb4-4e77-8afa-17c481dd091e" providerId="ADAL" clId="{127766D5-7CAD-43FF-88D8-BDF67D27C12D}" dt="2025-07-02T16:52:56.631" v="2054" actId="478"/>
          <ac:picMkLst>
            <pc:docMk/>
            <pc:sldMk cId="1716867905" sldId="260"/>
            <ac:picMk id="9" creationId="{9C4D6456-0AB6-ED9E-1970-8DFA34CB90B5}"/>
          </ac:picMkLst>
        </pc:picChg>
      </pc:sldChg>
      <pc:sldChg chg="modSp new mod">
        <pc:chgData name="Erika Wills" userId="a32d244d-3bb4-4e77-8afa-17c481dd091e" providerId="ADAL" clId="{127766D5-7CAD-43FF-88D8-BDF67D27C12D}" dt="2025-07-02T18:15:46.361" v="3149" actId="20577"/>
        <pc:sldMkLst>
          <pc:docMk/>
          <pc:sldMk cId="506887731" sldId="261"/>
        </pc:sldMkLst>
        <pc:spChg chg="mod">
          <ac:chgData name="Erika Wills" userId="a32d244d-3bb4-4e77-8afa-17c481dd091e" providerId="ADAL" clId="{127766D5-7CAD-43FF-88D8-BDF67D27C12D}" dt="2025-07-02T18:15:46.361" v="3149" actId="20577"/>
          <ac:spMkLst>
            <pc:docMk/>
            <pc:sldMk cId="506887731" sldId="261"/>
            <ac:spMk id="2" creationId="{EA78B0C6-691B-FDFD-876F-7B144EA9DF91}"/>
          </ac:spMkLst>
        </pc:spChg>
        <pc:spChg chg="mod">
          <ac:chgData name="Erika Wills" userId="a32d244d-3bb4-4e77-8afa-17c481dd091e" providerId="ADAL" clId="{127766D5-7CAD-43FF-88D8-BDF67D27C12D}" dt="2025-07-02T17:09:07.828" v="2318" actId="20577"/>
          <ac:spMkLst>
            <pc:docMk/>
            <pc:sldMk cId="506887731" sldId="261"/>
            <ac:spMk id="3" creationId="{EB581FED-4852-6873-2909-3C94A8CA251D}"/>
          </ac:spMkLst>
        </pc:spChg>
      </pc:sldChg>
      <pc:sldChg chg="addSp delSp modSp new mod">
        <pc:chgData name="Erika Wills" userId="a32d244d-3bb4-4e77-8afa-17c481dd091e" providerId="ADAL" clId="{127766D5-7CAD-43FF-88D8-BDF67D27C12D}" dt="2025-07-02T18:17:12.549" v="3195" actId="164"/>
        <pc:sldMkLst>
          <pc:docMk/>
          <pc:sldMk cId="2683994277" sldId="262"/>
        </pc:sldMkLst>
        <pc:spChg chg="mod">
          <ac:chgData name="Erika Wills" userId="a32d244d-3bb4-4e77-8afa-17c481dd091e" providerId="ADAL" clId="{127766D5-7CAD-43FF-88D8-BDF67D27C12D}" dt="2025-07-02T17:11:55.758" v="2365" actId="20577"/>
          <ac:spMkLst>
            <pc:docMk/>
            <pc:sldMk cId="2683994277" sldId="262"/>
            <ac:spMk id="2" creationId="{B778E351-D57F-DFF2-65D5-8ED87B3A1143}"/>
          </ac:spMkLst>
        </pc:spChg>
        <pc:spChg chg="add del mod">
          <ac:chgData name="Erika Wills" userId="a32d244d-3bb4-4e77-8afa-17c481dd091e" providerId="ADAL" clId="{127766D5-7CAD-43FF-88D8-BDF67D27C12D}" dt="2025-07-02T18:16:25.554" v="3191" actId="20577"/>
          <ac:spMkLst>
            <pc:docMk/>
            <pc:sldMk cId="2683994277" sldId="262"/>
            <ac:spMk id="3" creationId="{393BAAB9-9C8E-6CCB-82B9-737894BDFA21}"/>
          </ac:spMkLst>
        </pc:spChg>
        <pc:spChg chg="add del">
          <ac:chgData name="Erika Wills" userId="a32d244d-3bb4-4e77-8afa-17c481dd091e" providerId="ADAL" clId="{127766D5-7CAD-43FF-88D8-BDF67D27C12D}" dt="2025-07-02T18:05:52.964" v="2965" actId="478"/>
          <ac:spMkLst>
            <pc:docMk/>
            <pc:sldMk cId="2683994277" sldId="262"/>
            <ac:spMk id="6" creationId="{C616F442-BE27-8C73-9896-94086FEB2D40}"/>
          </ac:spMkLst>
        </pc:spChg>
        <pc:spChg chg="add mod">
          <ac:chgData name="Erika Wills" userId="a32d244d-3bb4-4e77-8afa-17c481dd091e" providerId="ADAL" clId="{127766D5-7CAD-43FF-88D8-BDF67D27C12D}" dt="2025-07-02T18:05:51.468" v="2964" actId="478"/>
          <ac:spMkLst>
            <pc:docMk/>
            <pc:sldMk cId="2683994277" sldId="262"/>
            <ac:spMk id="7" creationId="{486B10C3-B111-3673-7D01-3604E99ABDE6}"/>
          </ac:spMkLst>
        </pc:spChg>
        <pc:spChg chg="add">
          <ac:chgData name="Erika Wills" userId="a32d244d-3bb4-4e77-8afa-17c481dd091e" providerId="ADAL" clId="{127766D5-7CAD-43FF-88D8-BDF67D27C12D}" dt="2025-07-02T18:06:17.126" v="2966"/>
          <ac:spMkLst>
            <pc:docMk/>
            <pc:sldMk cId="2683994277" sldId="262"/>
            <ac:spMk id="8" creationId="{FF2D5B59-837B-9F5F-0137-3A69FB5D89D2}"/>
          </ac:spMkLst>
        </pc:spChg>
        <pc:spChg chg="add mod ord">
          <ac:chgData name="Erika Wills" userId="a32d244d-3bb4-4e77-8afa-17c481dd091e" providerId="ADAL" clId="{127766D5-7CAD-43FF-88D8-BDF67D27C12D}" dt="2025-07-02T18:15:16.871" v="3122" actId="164"/>
          <ac:spMkLst>
            <pc:docMk/>
            <pc:sldMk cId="2683994277" sldId="262"/>
            <ac:spMk id="14" creationId="{484722BE-2583-102F-7787-6AAE2670B661}"/>
          </ac:spMkLst>
        </pc:spChg>
        <pc:spChg chg="add mod">
          <ac:chgData name="Erika Wills" userId="a32d244d-3bb4-4e77-8afa-17c481dd091e" providerId="ADAL" clId="{127766D5-7CAD-43FF-88D8-BDF67D27C12D}" dt="2025-07-02T18:17:12.549" v="3195" actId="164"/>
          <ac:spMkLst>
            <pc:docMk/>
            <pc:sldMk cId="2683994277" sldId="262"/>
            <ac:spMk id="16" creationId="{A9F34586-DB55-4D66-D1C7-9FBBD9D3BBB1}"/>
          </ac:spMkLst>
        </pc:spChg>
        <pc:grpChg chg="add mod">
          <ac:chgData name="Erika Wills" userId="a32d244d-3bb4-4e77-8afa-17c481dd091e" providerId="ADAL" clId="{127766D5-7CAD-43FF-88D8-BDF67D27C12D}" dt="2025-07-02T18:17:12.549" v="3195" actId="164"/>
          <ac:grpSpMkLst>
            <pc:docMk/>
            <pc:sldMk cId="2683994277" sldId="262"/>
            <ac:grpSpMk id="15" creationId="{D8B45A72-0717-B0F5-6221-39E2FA51BA9A}"/>
          </ac:grpSpMkLst>
        </pc:grpChg>
        <pc:grpChg chg="add mod">
          <ac:chgData name="Erika Wills" userId="a32d244d-3bb4-4e77-8afa-17c481dd091e" providerId="ADAL" clId="{127766D5-7CAD-43FF-88D8-BDF67D27C12D}" dt="2025-07-02T18:17:12.549" v="3195" actId="164"/>
          <ac:grpSpMkLst>
            <pc:docMk/>
            <pc:sldMk cId="2683994277" sldId="262"/>
            <ac:grpSpMk id="17" creationId="{CD45617B-AA4A-14F7-E1AA-B2EFBC9959C0}"/>
          </ac:grpSpMkLst>
        </pc:grpChg>
        <pc:picChg chg="add mod ord modCrop">
          <ac:chgData name="Erika Wills" userId="a32d244d-3bb4-4e77-8afa-17c481dd091e" providerId="ADAL" clId="{127766D5-7CAD-43FF-88D8-BDF67D27C12D}" dt="2025-07-02T18:15:16.871" v="3122" actId="164"/>
          <ac:picMkLst>
            <pc:docMk/>
            <pc:sldMk cId="2683994277" sldId="262"/>
            <ac:picMk id="10" creationId="{65E640E8-3D0D-BF0B-BB1B-4E7200F4F838}"/>
          </ac:picMkLst>
        </pc:picChg>
        <pc:picChg chg="add mod ord">
          <ac:chgData name="Erika Wills" userId="a32d244d-3bb4-4e77-8afa-17c481dd091e" providerId="ADAL" clId="{127766D5-7CAD-43FF-88D8-BDF67D27C12D}" dt="2025-07-02T18:15:16.871" v="3122" actId="164"/>
          <ac:picMkLst>
            <pc:docMk/>
            <pc:sldMk cId="2683994277" sldId="262"/>
            <ac:picMk id="12" creationId="{598810D9-E714-1608-518D-E14DE6495AC5}"/>
          </ac:picMkLst>
        </pc:picChg>
        <pc:picChg chg="add mod modCrop">
          <ac:chgData name="Erika Wills" userId="a32d244d-3bb4-4e77-8afa-17c481dd091e" providerId="ADAL" clId="{127766D5-7CAD-43FF-88D8-BDF67D27C12D}" dt="2025-07-02T18:15:16.871" v="3122" actId="164"/>
          <ac:picMkLst>
            <pc:docMk/>
            <pc:sldMk cId="2683994277" sldId="262"/>
            <ac:picMk id="13" creationId="{E750C580-1B89-4EBF-9F73-6EA8EAC0468D}"/>
          </ac:picMkLst>
        </pc:picChg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1567512255" sldId="263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468273725" sldId="267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2523348609" sldId="268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327160307" sldId="269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1747421499" sldId="272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1527993239" sldId="1017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955621821" sldId="1021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944550759" sldId="1022"/>
        </pc:sldMkLst>
      </pc:sldChg>
      <pc:sldChg chg="del">
        <pc:chgData name="Erika Wills" userId="a32d244d-3bb4-4e77-8afa-17c481dd091e" providerId="ADAL" clId="{127766D5-7CAD-43FF-88D8-BDF67D27C12D}" dt="2025-07-02T14:18:45.084" v="7" actId="47"/>
        <pc:sldMkLst>
          <pc:docMk/>
          <pc:sldMk cId="1031325483" sldId="1023"/>
        </pc:sldMkLst>
      </pc:sldChg>
      <pc:sldMasterChg chg="del delSldLayout">
        <pc:chgData name="Erika Wills" userId="a32d244d-3bb4-4e77-8afa-17c481dd091e" providerId="ADAL" clId="{127766D5-7CAD-43FF-88D8-BDF67D27C12D}" dt="2025-07-02T14:18:45.084" v="7" actId="47"/>
        <pc:sldMasterMkLst>
          <pc:docMk/>
          <pc:sldMasterMk cId="3888280105" sldId="2147483669"/>
        </pc:sldMasterMkLst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1143945176" sldId="2147483670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370698716" sldId="2147483671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3493304584" sldId="2147483672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402755754" sldId="2147483673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3062360161" sldId="2147483674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1535799300" sldId="2147483675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840686651" sldId="2147483676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2024533798" sldId="2147483677"/>
          </pc:sldLayoutMkLst>
        </pc:sldLayoutChg>
        <pc:sldLayoutChg chg="del">
          <pc:chgData name="Erika Wills" userId="a32d244d-3bb4-4e77-8afa-17c481dd091e" providerId="ADAL" clId="{127766D5-7CAD-43FF-88D8-BDF67D27C12D}" dt="2025-07-02T14:18:45.084" v="7" actId="47"/>
          <pc:sldLayoutMkLst>
            <pc:docMk/>
            <pc:sldMasterMk cId="3888280105" sldId="2147483669"/>
            <pc:sldLayoutMk cId="4256157727" sldId="214748367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8AE9-8300-44FB-BA65-DA3B69CA4D9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CD160-A5DB-45F7-9866-51518C908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4" descr="openPDC - GPA Product Discussions">
            <a:extLst>
              <a:ext uri="{FF2B5EF4-FFF2-40B4-BE49-F238E27FC236}">
                <a16:creationId xmlns:a16="http://schemas.microsoft.com/office/drawing/2014/main" id="{B6B97BE9-01E7-A3F9-4D0B-0BB3334910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pic>
        <p:nvPicPr>
          <p:cNvPr id="1026" name="Picture 2" descr="...">
            <a:extLst>
              <a:ext uri="{FF2B5EF4-FFF2-40B4-BE49-F238E27FC236}">
                <a16:creationId xmlns:a16="http://schemas.microsoft.com/office/drawing/2014/main" id="{006A2D72-249B-05E6-149A-CF956409A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99" y="27664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8517838-A233-6D55-8268-0FF6EA386F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6611" y="2057400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Application Logo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D730C72-B1C2-6CB8-CEE8-83581223F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4460875"/>
            <a:ext cx="10517189" cy="1325563"/>
          </a:xfrm>
        </p:spPr>
        <p:txBody>
          <a:bodyPr/>
          <a:lstStyle>
            <a:lvl1pPr>
              <a:defRPr>
                <a:solidFill>
                  <a:schemeClr val="bg1">
                    <a:lumMod val="1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ABB33DC5-3C45-65D8-3BC4-4F4FDC3C275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6610" y="3248924"/>
            <a:ext cx="3932237" cy="11343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Client Logo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18B557A-CC2F-A0E2-C2A9-3CA65332071D}"/>
              </a:ext>
            </a:extLst>
          </p:cNvPr>
          <p:cNvGrpSpPr/>
          <p:nvPr/>
        </p:nvGrpSpPr>
        <p:grpSpPr>
          <a:xfrm>
            <a:off x="599281" y="4405199"/>
            <a:ext cx="11137900" cy="38576"/>
            <a:chOff x="599281" y="4405199"/>
            <a:chExt cx="11137900" cy="38576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7C5C363-A9D8-87B0-4139-660D675E1F8E}"/>
                </a:ext>
              </a:extLst>
            </p:cNvPr>
            <p:cNvCxnSpPr/>
            <p:nvPr/>
          </p:nvCxnSpPr>
          <p:spPr>
            <a:xfrm flipV="1">
              <a:off x="600961" y="4443775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2843435-F6F3-CC95-7895-19D1C74EBCF6}"/>
                </a:ext>
              </a:extLst>
            </p:cNvPr>
            <p:cNvCxnSpPr/>
            <p:nvPr/>
          </p:nvCxnSpPr>
          <p:spPr>
            <a:xfrm flipV="1">
              <a:off x="600959" y="4423297"/>
              <a:ext cx="11136220" cy="0"/>
            </a:xfrm>
            <a:prstGeom prst="line">
              <a:avLst/>
            </a:prstGeom>
            <a:ln>
              <a:solidFill>
                <a:srgbClr val="95D7A5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52F97E1-4C5C-51F5-8265-3042F15E1123}"/>
                </a:ext>
              </a:extLst>
            </p:cNvPr>
            <p:cNvCxnSpPr/>
            <p:nvPr/>
          </p:nvCxnSpPr>
          <p:spPr>
            <a:xfrm flipV="1">
              <a:off x="599281" y="4405199"/>
              <a:ext cx="11136220" cy="0"/>
            </a:xfrm>
            <a:prstGeom prst="line">
              <a:avLst/>
            </a:prstGeom>
            <a:ln>
              <a:solidFill>
                <a:srgbClr val="767474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923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pic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80CD98-F1B0-A6F0-C7C9-1DD370705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4DC5A-1569-AA43-A3F4-CB08D2F83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3AC5C-E643-00BD-EFA8-F04279AF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4" descr="openPDC - GPA Product Discussions">
            <a:extLst>
              <a:ext uri="{FF2B5EF4-FFF2-40B4-BE49-F238E27FC236}">
                <a16:creationId xmlns:a16="http://schemas.microsoft.com/office/drawing/2014/main" id="{E522F3EA-CC15-5554-584F-24064CFC70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39"/>
          <a:stretch/>
        </p:blipFill>
        <p:spPr bwMode="auto">
          <a:xfrm>
            <a:off x="836612" y="276641"/>
            <a:ext cx="3932237" cy="178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2FBD582-6ECD-31FB-4BBB-79B133523B3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07944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le with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B6C33-5E23-3B00-8E49-32A7785A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DA300F-FC82-BC41-217C-A54B1A43C8D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9B963F8-0760-AEA1-A37B-D2E3CE47B3E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36612" y="737259"/>
            <a:ext cx="3932237" cy="1320142"/>
          </a:xfrm>
        </p:spPr>
        <p:txBody>
          <a:bodyPr>
            <a:normAutofit/>
          </a:bodyPr>
          <a:lstStyle>
            <a:lvl1pPr marL="0" indent="0">
              <a:buNone/>
              <a:defRPr sz="4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Slide Title/Picture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4527C5-6D28-35B7-B6D1-1D4B776D0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868" y="737259"/>
            <a:ext cx="6443932" cy="54349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34946CB-FCBC-A8FC-B7B3-618394CF1C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38200" y="2057401"/>
            <a:ext cx="3930649" cy="41195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1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4C724-6480-1D99-1AB8-7D73E866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5815-4E2F-E1E8-53AB-F11124E21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4F1A0-8CDC-D07D-7BE6-E21351BE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B8FF297B-2B3E-89FA-0B40-75770DA30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E86F5D8-2512-5C1B-40B2-D5E591EF56D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7340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6711-9216-50D6-9189-511BC231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5507-8138-0E97-E7E3-64F180A98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642D1-96CF-47F7-624C-B69644CB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BE938-B47D-8508-477A-D240B4BD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102CEAC-6CD8-3761-49E5-F6C70E516C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61245"/>
            <a:ext cx="1556708" cy="36023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121B68-0123-4B8B-3959-C643D0ED8DA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49946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5CFD-88A9-6943-AEE3-E6B58EAA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3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3FEE2-2AD8-9C34-6305-749AA9E6A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B8BB7-6033-B1E9-60BA-B200D5BD5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071F0-9CDC-E110-699F-0C895991C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B9F61-A2B7-EAB2-B7AE-418B98D6B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EA8B37-D11C-8BCA-5674-EA997557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A38498C-FEC9-908F-D160-A88A184D7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9F68D98-CE86-B464-7674-55172A9D2DC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63331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40813-0104-9E1A-B05E-403274B1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DFBC4E3-5879-054F-8E9D-689EA3233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48"/>
            <a:ext cx="10515600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8" name="Picture 2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751AF833-B004-CA81-6300-9D64673AC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673DAF79-AA61-49F8-F3F4-22EDBE765B2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2157992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6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FD11FC97-1DC2-0265-10AD-F40420348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0"/>
            <a:ext cx="1556708" cy="36023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28344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6C3C-DDAF-1B6B-5D8E-C7E6F9C6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397AB-928D-7259-C52F-8ADFD948B97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A50F30-F54D-62B9-175E-EC6D60D26824}"/>
              </a:ext>
            </a:extLst>
          </p:cNvPr>
          <p:cNvSpPr txBox="1"/>
          <p:nvPr/>
        </p:nvSpPr>
        <p:spPr>
          <a:xfrm>
            <a:off x="3428505" y="925725"/>
            <a:ext cx="5334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5E5E5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Thank You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C1BC8FD-5EC0-8B3A-7CCD-0ABB4DB13C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473445"/>
            <a:ext cx="778192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9835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80983C-82F6-C118-D722-56DB5E52C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3"/>
            <a:ext cx="10515600" cy="11947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0DD1E-C194-A3DC-FDEC-698AA98D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38835"/>
            <a:ext cx="10515600" cy="4738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14225-243B-1C2A-884E-1A2B803120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51F54-D775-4895-BCB0-AD77DC94EF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A3933C6-68A1-4A1A-F39A-2F20D1FA1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/>
              <a:t>© 2022 Grid Protection Alliance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13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scussions.gridprotectionalliance.org/" TargetMode="External"/><Relationship Id="rId7" Type="http://schemas.openxmlformats.org/officeDocument/2006/relationships/hyperlink" Target="mailto:elwills@gridprotectionalliance.org" TargetMode="External"/><Relationship Id="rId2" Type="http://schemas.openxmlformats.org/officeDocument/2006/relationships/hyperlink" Target="https://gridprotectionalliance.atlassian.net/servicedesk/customer/portal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info@gridprotectionalliance.org" TargetMode="External"/><Relationship Id="rId5" Type="http://schemas.openxmlformats.org/officeDocument/2006/relationships/hyperlink" Target="mailto:support@gridprotectionalliance.org" TargetMode="External"/><Relationship Id="rId4" Type="http://schemas.openxmlformats.org/officeDocument/2006/relationships/hyperlink" Target="https://github.com/GridProtectionAllianc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idprotectionalliance.atlassian.net/servicedesk/customer/article/22249474" TargetMode="External"/><Relationship Id="rId2" Type="http://schemas.openxmlformats.org/officeDocument/2006/relationships/hyperlink" Target="https://gridprotectionalliance.atlassian.net/servicedesk/customer/article/16154625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onfluence.atlassian.com/proforma/user-guide-jira-service-management-customer-108752138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1F92A-D119-806A-2F23-22BDABAF01C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 2023 Grid Protection Alliance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B836940-CB24-52F9-EEE3-C7CEBCF7A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GPA Maintenance and Support</a:t>
            </a:r>
          </a:p>
        </p:txBody>
      </p:sp>
    </p:spTree>
    <p:extLst>
      <p:ext uri="{BB962C8B-B14F-4D97-AF65-F5344CB8AC3E}">
        <p14:creationId xmlns:p14="http://schemas.microsoft.com/office/powerpoint/2010/main" val="289439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DDF0-9218-A8F6-CB79-C575C69C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Included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B51AA-155D-B130-756D-A88F210B3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 for all instances of the products specified in the associated quote including test, acceptance, and production</a:t>
            </a:r>
          </a:p>
          <a:p>
            <a:r>
              <a:rPr lang="en-US" dirty="0"/>
              <a:t>Notice of significant bug fixes and new product releases</a:t>
            </a:r>
          </a:p>
          <a:p>
            <a:r>
              <a:rPr lang="en-US" dirty="0"/>
              <a:t>Support for the application of patches or the migration to new versions of the product</a:t>
            </a:r>
          </a:p>
          <a:p>
            <a:r>
              <a:rPr lang="en-US" dirty="0"/>
              <a:t>Consultation and problem resolution</a:t>
            </a:r>
          </a:p>
          <a:p>
            <a:r>
              <a:rPr lang="en-US" dirty="0"/>
              <a:t>Access to a private issue reporting portal (separate from GPA’s public forums and issue reporting) to open maintenance tasks and allow tracking of these tasks to completion</a:t>
            </a:r>
          </a:p>
          <a:p>
            <a:r>
              <a:rPr lang="en-US" dirty="0"/>
              <a:t>A priority voice in establishing a ranked list of new features to be included in upcoming product releases</a:t>
            </a:r>
          </a:p>
          <a:p>
            <a:r>
              <a:rPr lang="en-US" dirty="0"/>
              <a:t>Invitations to GPA’s User’s Forum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16E0A-2508-58BD-F433-BEC7BBDDC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F7FDD-A8C6-1249-E18E-1F19159FD1D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359710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51E1-19EE-6338-8CE8-2A4DAD569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565A8-C501-3337-F259-FC9E33ED5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368" y="1767017"/>
            <a:ext cx="2975680" cy="478567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Best/Fastest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2D083-701B-D07D-4EF1-E0E2E29E5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368" y="2245585"/>
            <a:ext cx="2975680" cy="1847851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en-US" u="sng" dirty="0">
                <a:solidFill>
                  <a:schemeClr val="bg1">
                    <a:lumMod val="10000"/>
                  </a:schemeClr>
                </a:solidFill>
                <a:hlinkClick r:id="rId2"/>
              </a:rPr>
              <a:t>Support portal</a:t>
            </a:r>
            <a:endParaRPr lang="en-US" u="sng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dirty="0"/>
              <a:t>24x7 phone line </a:t>
            </a:r>
            <a:r>
              <a:rPr lang="en-US" sz="2000" dirty="0"/>
              <a:t>+1 (423) 206-9982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331AA-C201-C930-8E1A-83AF2834E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594116" y="1767017"/>
            <a:ext cx="2990335" cy="478567"/>
          </a:xfrm>
          <a:ln w="38100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/>
              <a:t>Publicly accessible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7AAD2D-B4E7-39EF-B84B-E1CD9D126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594116" y="2245585"/>
            <a:ext cx="2990335" cy="1847851"/>
          </a:xfrm>
          <a:ln w="38100"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hlinkClick r:id="rId3"/>
              </a:rPr>
              <a:t>Community Forum</a:t>
            </a:r>
            <a:endParaRPr lang="en-US" dirty="0"/>
          </a:p>
          <a:p>
            <a:r>
              <a:rPr lang="en-US" dirty="0">
                <a:hlinkClick r:id="rId4"/>
              </a:rPr>
              <a:t>GitHub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F9C845-6C91-3EF0-3922-BA6ECDFB2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582634" cy="365125"/>
          </a:xfrm>
        </p:spPr>
        <p:txBody>
          <a:bodyPr/>
          <a:lstStyle/>
          <a:p>
            <a:fld id="{E9651F54-D775-4895-BCB0-AD77DC94EF0A}" type="slidenum">
              <a:rPr lang="en-US" smtClean="0"/>
              <a:t>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88487-60A8-30A4-0579-CE8528DFA004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2373950" cy="365125"/>
          </a:xfrm>
        </p:spPr>
        <p:txBody>
          <a:bodyPr/>
          <a:lstStyle/>
          <a:p>
            <a:r>
              <a:rPr lang="en-US"/>
              <a:t>© 2022 Grid Protection Alliance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BFED432-67A1-492F-0946-044C56235E62}"/>
              </a:ext>
            </a:extLst>
          </p:cNvPr>
          <p:cNvSpPr txBox="1">
            <a:spLocks/>
          </p:cNvSpPr>
          <p:nvPr/>
        </p:nvSpPr>
        <p:spPr>
          <a:xfrm>
            <a:off x="3639064" y="1767017"/>
            <a:ext cx="4905633" cy="478567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Less Urgent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65B3735-1B02-B145-F4CD-6658D5D70B80}"/>
              </a:ext>
            </a:extLst>
          </p:cNvPr>
          <p:cNvSpPr txBox="1">
            <a:spLocks/>
          </p:cNvSpPr>
          <p:nvPr/>
        </p:nvSpPr>
        <p:spPr>
          <a:xfrm>
            <a:off x="3639064" y="2245585"/>
            <a:ext cx="4905633" cy="1847851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Email</a:t>
            </a:r>
          </a:p>
          <a:p>
            <a:pPr lvl="1"/>
            <a:r>
              <a:rPr lang="en-US" sz="2000" dirty="0">
                <a:hlinkClick r:id="rId5"/>
              </a:rPr>
              <a:t>support@gridprotectionalliance.org</a:t>
            </a:r>
            <a:endParaRPr lang="en-US" sz="2000" dirty="0"/>
          </a:p>
          <a:p>
            <a:pPr lvl="1"/>
            <a:r>
              <a:rPr lang="en-US" sz="2000" dirty="0">
                <a:hlinkClick r:id="rId6"/>
              </a:rPr>
              <a:t>info@gridprotectionalliance.org</a:t>
            </a:r>
            <a:endParaRPr lang="en-US" sz="2000" dirty="0"/>
          </a:p>
          <a:p>
            <a:pPr lvl="1"/>
            <a:r>
              <a:rPr lang="en-US" sz="2000" dirty="0">
                <a:hlinkClick r:id="rId7"/>
              </a:rPr>
              <a:t>elwills@gridprotectionalliance.org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898F25-6D62-DA7E-C31D-BFA2901F145E}"/>
              </a:ext>
            </a:extLst>
          </p:cNvPr>
          <p:cNvSpPr txBox="1">
            <a:spLocks/>
          </p:cNvSpPr>
          <p:nvPr/>
        </p:nvSpPr>
        <p:spPr>
          <a:xfrm>
            <a:off x="838200" y="4355756"/>
            <a:ext cx="10515600" cy="116153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The best means of getting support and tracking progress on requests is via the support portal.</a:t>
            </a:r>
          </a:p>
          <a:p>
            <a:pPr algn="ctr"/>
            <a:r>
              <a:rPr lang="en-US" dirty="0"/>
              <a:t>Please reserve the 24x7 phone line for critical issues.</a:t>
            </a:r>
          </a:p>
        </p:txBody>
      </p:sp>
    </p:spTree>
    <p:extLst>
      <p:ext uri="{BB962C8B-B14F-4D97-AF65-F5344CB8AC3E}">
        <p14:creationId xmlns:p14="http://schemas.microsoft.com/office/powerpoint/2010/main" val="294288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E351-D57F-DFF2-65D5-8ED87B3A1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BAAB9-9C8E-6CCB-82B9-737894BDF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All requests submitted are only visible to GPA and those in your organization (invite only).</a:t>
            </a:r>
          </a:p>
          <a:p>
            <a:r>
              <a:rPr lang="en-US" sz="2000" dirty="0"/>
              <a:t>If you wish to share your request with others to gauge interest in a new feature, please indicate this either in your request or via a follow up comment or email.</a:t>
            </a:r>
          </a:p>
          <a:p>
            <a:r>
              <a:rPr lang="en-US" sz="2000" dirty="0"/>
              <a:t>Available documentation for covered applications and services is found in the portal via the links at the top.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BCB2B-88EB-14E8-0DF4-B02050DEB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FB776-1249-6B75-775E-5E1D5081BBE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D45617B-AA4A-14F7-E1AA-B2EFBC9959C0}"/>
              </a:ext>
            </a:extLst>
          </p:cNvPr>
          <p:cNvGrpSpPr/>
          <p:nvPr/>
        </p:nvGrpSpPr>
        <p:grpSpPr>
          <a:xfrm>
            <a:off x="2415380" y="3230223"/>
            <a:ext cx="7370064" cy="2629850"/>
            <a:chOff x="2415380" y="3230223"/>
            <a:chExt cx="7370064" cy="262985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B45A72-0717-B0F5-6221-39E2FA51BA9A}"/>
                </a:ext>
              </a:extLst>
            </p:cNvPr>
            <p:cNvGrpSpPr/>
            <p:nvPr/>
          </p:nvGrpSpPr>
          <p:grpSpPr>
            <a:xfrm>
              <a:off x="2415380" y="3230223"/>
              <a:ext cx="7370064" cy="2629850"/>
              <a:chOff x="2410617" y="3139731"/>
              <a:chExt cx="7370064" cy="262985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84722BE-2583-102F-7787-6AAE2670B661}"/>
                  </a:ext>
                </a:extLst>
              </p:cNvPr>
              <p:cNvSpPr/>
              <p:nvPr/>
            </p:nvSpPr>
            <p:spPr>
              <a:xfrm>
                <a:off x="2410617" y="3139731"/>
                <a:ext cx="7370064" cy="26298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65E640E8-3D0D-BF0B-BB1B-4E7200F4F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AFBFC"/>
                  </a:clrFrom>
                  <a:clrTo>
                    <a:srgbClr val="FAFBFC">
                      <a:alpha val="0"/>
                    </a:srgbClr>
                  </a:clrTo>
                </a:clrChange>
              </a:blip>
              <a:srcRect l="318" r="-1" b="38659"/>
              <a:stretch>
                <a:fillRect/>
              </a:stretch>
            </p:blipFill>
            <p:spPr>
              <a:xfrm>
                <a:off x="2415381" y="3139731"/>
                <a:ext cx="7361238" cy="1062916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E750C580-1B89-4EBF-9F73-6EA8EAC046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AFBFC"/>
                  </a:clrFrom>
                  <a:clrTo>
                    <a:srgbClr val="FAFBFC">
                      <a:alpha val="0"/>
                    </a:srgbClr>
                  </a:clrTo>
                </a:clrChange>
              </a:blip>
              <a:srcRect l="318" t="62768" r="-1"/>
              <a:stretch>
                <a:fillRect/>
              </a:stretch>
            </p:blipFill>
            <p:spPr>
              <a:xfrm>
                <a:off x="2415382" y="5124423"/>
                <a:ext cx="7361238" cy="645158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598810D9-E714-1608-518D-E14DE6495A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4285865" y="4179980"/>
                <a:ext cx="3700667" cy="982238"/>
              </a:xfrm>
              <a:prstGeom prst="rect">
                <a:avLst/>
              </a:prstGeom>
            </p:spPr>
          </p:pic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9F34586-DB55-4D66-D1C7-9FBBD9D3BBB1}"/>
                </a:ext>
              </a:extLst>
            </p:cNvPr>
            <p:cNvSpPr/>
            <p:nvPr/>
          </p:nvSpPr>
          <p:spPr>
            <a:xfrm>
              <a:off x="6096000" y="4752975"/>
              <a:ext cx="859631" cy="3309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399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9D4D-35DA-8C43-B663-F309D273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GPA Business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3066F-C438-4E78-3A6C-8AB52CC1E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Only the 24x7 support line is monitored outside of these hours/days.</a:t>
            </a:r>
          </a:p>
          <a:p>
            <a:r>
              <a:rPr lang="en-US" dirty="0"/>
              <a:t>Monday-Friday, 8am-6pm Eastern Time</a:t>
            </a:r>
          </a:p>
          <a:p>
            <a:pPr marL="457200" lvl="1" indent="0">
              <a:buNone/>
            </a:pPr>
            <a:r>
              <a:rPr lang="en-US" dirty="0"/>
              <a:t>(Standard – UTC-05:00; Daylight – UTC-04:00)</a:t>
            </a:r>
          </a:p>
          <a:p>
            <a:r>
              <a:rPr lang="en-US" dirty="0"/>
              <a:t>Holidays:</a:t>
            </a:r>
          </a:p>
          <a:p>
            <a:pPr lvl="1"/>
            <a:r>
              <a:rPr lang="en-US" dirty="0"/>
              <a:t>New Year’s Day (January 1)</a:t>
            </a:r>
          </a:p>
          <a:p>
            <a:pPr lvl="1"/>
            <a:r>
              <a:rPr lang="en-US" dirty="0"/>
              <a:t>Memorial Day (Last Monday of May)</a:t>
            </a:r>
          </a:p>
          <a:p>
            <a:pPr lvl="1"/>
            <a:r>
              <a:rPr lang="en-US" dirty="0"/>
              <a:t>Fourth of July (July 4)</a:t>
            </a:r>
          </a:p>
          <a:p>
            <a:pPr lvl="1"/>
            <a:r>
              <a:rPr lang="en-US" dirty="0"/>
              <a:t>Labor Day (First Monday of September)</a:t>
            </a:r>
          </a:p>
          <a:p>
            <a:pPr lvl="1"/>
            <a:r>
              <a:rPr lang="en-US" dirty="0"/>
              <a:t>Thanksgiving (Fourth Thursday of November)</a:t>
            </a:r>
          </a:p>
          <a:p>
            <a:pPr lvl="1"/>
            <a:r>
              <a:rPr lang="en-US" dirty="0"/>
              <a:t>Christmas Day (December 25)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65E88-7D05-BE10-EE6B-CB738F60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75DEB-13B9-67EF-1F3A-9894A557ADC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71686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0C6-691B-FDFD-876F-7B144EA9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Portal How-To Articles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81FED-4852-6873-2909-3C94A8CA2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Submitting a Request</a:t>
            </a:r>
            <a:endParaRPr lang="en-US" dirty="0"/>
          </a:p>
          <a:p>
            <a:r>
              <a:rPr lang="en-US" dirty="0">
                <a:hlinkClick r:id="rId3"/>
              </a:rPr>
              <a:t>Tracking Request Progress</a:t>
            </a:r>
            <a:endParaRPr lang="en-US" dirty="0"/>
          </a:p>
          <a:p>
            <a:r>
              <a:rPr lang="en-US" dirty="0">
                <a:hlinkClick r:id="rId4"/>
              </a:rPr>
              <a:t>Atlassian’s Guide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7314-5FB9-F050-7C7D-ACD3F6E62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51F54-D775-4895-BCB0-AD77DC94EF0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27E04-E14D-47AF-9467-FB06923F53A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2022 Grid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506887731"/>
      </p:ext>
    </p:extLst>
  </p:cSld>
  <p:clrMapOvr>
    <a:masterClrMapping/>
  </p:clrMapOvr>
</p:sld>
</file>

<file path=ppt/theme/theme1.xml><?xml version="1.0" encoding="utf-8"?>
<a:theme xmlns:a="http://schemas.openxmlformats.org/drawingml/2006/main" name="GPATheme">
  <a:themeElements>
    <a:clrScheme name="Custom 1">
      <a:dk1>
        <a:srgbClr val="212529"/>
      </a:dk1>
      <a:lt1>
        <a:srgbClr val="F8F9FA"/>
      </a:lt1>
      <a:dk2>
        <a:srgbClr val="212529"/>
      </a:dk2>
      <a:lt2>
        <a:srgbClr val="F8F9F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PATheme" id="{8EFCD849-6434-4C0B-97E4-3867B3CE0FCC}" vid="{C27ECF0E-969A-4891-8F6F-A5F89B4E0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GPATheme</Template>
  <TotalTime>11140</TotalTime>
  <Words>368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GPATheme</vt:lpstr>
      <vt:lpstr>GPA Maintenance and Support</vt:lpstr>
      <vt:lpstr>What’s Included</vt:lpstr>
      <vt:lpstr>How to Get Support</vt:lpstr>
      <vt:lpstr>Support Portal</vt:lpstr>
      <vt:lpstr>GPA Business Hours</vt:lpstr>
      <vt:lpstr>Appendix: Portal How-To Articles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2022 PQ Dashboard User’s Forum</dc:title>
  <dc:creator>Erika Wills</dc:creator>
  <cp:lastModifiedBy>Erika Wills</cp:lastModifiedBy>
  <cp:revision>57</cp:revision>
  <dcterms:created xsi:type="dcterms:W3CDTF">2022-09-15T19:16:33Z</dcterms:created>
  <dcterms:modified xsi:type="dcterms:W3CDTF">2025-07-02T18:17:16Z</dcterms:modified>
</cp:coreProperties>
</file>