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74" r:id="rId5"/>
    <p:sldId id="275" r:id="rId6"/>
    <p:sldId id="276" r:id="rId7"/>
    <p:sldId id="279" r:id="rId8"/>
    <p:sldId id="290" r:id="rId9"/>
    <p:sldId id="266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95" r:id="rId18"/>
    <p:sldId id="263" r:id="rId19"/>
    <p:sldId id="257" r:id="rId20"/>
    <p:sldId id="273" r:id="rId21"/>
    <p:sldId id="259" r:id="rId22"/>
    <p:sldId id="272" r:id="rId23"/>
    <p:sldId id="267" r:id="rId24"/>
    <p:sldId id="270" r:id="rId25"/>
    <p:sldId id="286" r:id="rId26"/>
    <p:sldId id="268" r:id="rId27"/>
    <p:sldId id="271" r:id="rId28"/>
    <p:sldId id="287" r:id="rId29"/>
    <p:sldId id="294" r:id="rId30"/>
    <p:sldId id="292" r:id="rId31"/>
    <p:sldId id="269" r:id="rId32"/>
    <p:sldId id="289" r:id="rId33"/>
    <p:sldId id="288" r:id="rId34"/>
    <p:sldId id="265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300E79-017C-4914-A8E5-B0DA58E17EB7}">
          <p14:sldIdLst>
            <p14:sldId id="256"/>
            <p14:sldId id="264"/>
            <p14:sldId id="260"/>
            <p14:sldId id="274"/>
            <p14:sldId id="275"/>
            <p14:sldId id="276"/>
            <p14:sldId id="279"/>
            <p14:sldId id="290"/>
            <p14:sldId id="266"/>
            <p14:sldId id="278"/>
            <p14:sldId id="280"/>
            <p14:sldId id="281"/>
            <p14:sldId id="282"/>
            <p14:sldId id="283"/>
            <p14:sldId id="284"/>
            <p14:sldId id="285"/>
            <p14:sldId id="295"/>
            <p14:sldId id="263"/>
            <p14:sldId id="257"/>
            <p14:sldId id="273"/>
            <p14:sldId id="259"/>
            <p14:sldId id="272"/>
            <p14:sldId id="267"/>
            <p14:sldId id="270"/>
            <p14:sldId id="286"/>
            <p14:sldId id="268"/>
            <p14:sldId id="271"/>
            <p14:sldId id="287"/>
            <p14:sldId id="294"/>
            <p14:sldId id="292"/>
            <p14:sldId id="269"/>
            <p14:sldId id="289"/>
            <p14:sldId id="288"/>
            <p14:sldId id="265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9FA"/>
    <a:srgbClr val="FFFFFF"/>
    <a:srgbClr val="4472C4"/>
    <a:srgbClr val="0C3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31D9F-EC1D-4AD3-82F7-4E49E84CD3EE}" v="422" dt="2023-03-13T15:18:15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36" d="100"/>
          <a:sy n="136" d="100"/>
        </p:scale>
        <p:origin x="1032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Wills" userId="a32d244d-3bb4-4e77-8afa-17c481dd091e" providerId="ADAL" clId="{5EDCBA11-8A48-41A0-8A70-46D19A7E4C29}"/>
    <pc:docChg chg="undo custSel addSld delSld modSld sldOrd">
      <pc:chgData name="Erika Wills" userId="a32d244d-3bb4-4e77-8afa-17c481dd091e" providerId="ADAL" clId="{5EDCBA11-8A48-41A0-8A70-46D19A7E4C29}" dt="2023-01-26T19:25:18.416" v="863" actId="20577"/>
      <pc:docMkLst>
        <pc:docMk/>
      </pc:docMkLst>
      <pc:sldChg chg="addSp delSp modSp new mod">
        <pc:chgData name="Erika Wills" userId="a32d244d-3bb4-4e77-8afa-17c481dd091e" providerId="ADAL" clId="{5EDCBA11-8A48-41A0-8A70-46D19A7E4C29}" dt="2023-01-26T19:25:18.416" v="863" actId="20577"/>
        <pc:sldMkLst>
          <pc:docMk/>
          <pc:sldMk cId="3124304939" sldId="260"/>
        </pc:sldMkLst>
        <pc:spChg chg="mod">
          <ac:chgData name="Erika Wills" userId="a32d244d-3bb4-4e77-8afa-17c481dd091e" providerId="ADAL" clId="{5EDCBA11-8A48-41A0-8A70-46D19A7E4C29}" dt="2023-01-26T19:24:51.519" v="825" actId="20577"/>
          <ac:spMkLst>
            <pc:docMk/>
            <pc:sldMk cId="3124304939" sldId="260"/>
            <ac:spMk id="2" creationId="{891F1E05-4D1E-0D90-972B-24491AAA9615}"/>
          </ac:spMkLst>
        </pc:spChg>
        <pc:spChg chg="mod">
          <ac:chgData name="Erika Wills" userId="a32d244d-3bb4-4e77-8afa-17c481dd091e" providerId="ADAL" clId="{5EDCBA11-8A48-41A0-8A70-46D19A7E4C29}" dt="2023-01-26T19:25:18.416" v="863" actId="20577"/>
          <ac:spMkLst>
            <pc:docMk/>
            <pc:sldMk cId="3124304939" sldId="260"/>
            <ac:spMk id="3" creationId="{C10A5F48-F640-81E7-2755-F0673458F918}"/>
          </ac:spMkLst>
        </pc:spChg>
        <pc:spChg chg="add del mod">
          <ac:chgData name="Erika Wills" userId="a32d244d-3bb4-4e77-8afa-17c481dd091e" providerId="ADAL" clId="{5EDCBA11-8A48-41A0-8A70-46D19A7E4C29}" dt="2023-01-19T18:37:36.551" v="620" actId="478"/>
          <ac:spMkLst>
            <pc:docMk/>
            <pc:sldMk cId="3124304939" sldId="260"/>
            <ac:spMk id="7" creationId="{4AC7B13D-9B6C-23D6-37AE-948AAA374167}"/>
          </ac:spMkLst>
        </pc:spChg>
        <pc:picChg chg="add del mod">
          <ac:chgData name="Erika Wills" userId="a32d244d-3bb4-4e77-8afa-17c481dd091e" providerId="ADAL" clId="{5EDCBA11-8A48-41A0-8A70-46D19A7E4C29}" dt="2023-01-19T18:37:36.551" v="620" actId="478"/>
          <ac:picMkLst>
            <pc:docMk/>
            <pc:sldMk cId="3124304939" sldId="260"/>
            <ac:picMk id="6" creationId="{4CC7960A-50E2-0D1C-F8E9-A8E81E8119B7}"/>
          </ac:picMkLst>
        </pc:picChg>
        <pc:picChg chg="add del mod">
          <ac:chgData name="Erika Wills" userId="a32d244d-3bb4-4e77-8afa-17c481dd091e" providerId="ADAL" clId="{5EDCBA11-8A48-41A0-8A70-46D19A7E4C29}" dt="2023-01-19T18:46:14.967" v="625" actId="478"/>
          <ac:picMkLst>
            <pc:docMk/>
            <pc:sldMk cId="3124304939" sldId="260"/>
            <ac:picMk id="9" creationId="{D174FE24-4650-3948-1F1E-5D52200CADEA}"/>
          </ac:picMkLst>
        </pc:picChg>
      </pc:sldChg>
      <pc:sldChg chg="modSp new mod ord">
        <pc:chgData name="Erika Wills" userId="a32d244d-3bb4-4e77-8afa-17c481dd091e" providerId="ADAL" clId="{5EDCBA11-8A48-41A0-8A70-46D19A7E4C29}" dt="2023-01-26T19:24:35.152" v="803" actId="20577"/>
        <pc:sldMkLst>
          <pc:docMk/>
          <pc:sldMk cId="3013193822" sldId="261"/>
        </pc:sldMkLst>
        <pc:spChg chg="mod">
          <ac:chgData name="Erika Wills" userId="a32d244d-3bb4-4e77-8afa-17c481dd091e" providerId="ADAL" clId="{5EDCBA11-8A48-41A0-8A70-46D19A7E4C29}" dt="2023-01-26T19:24:24.255" v="787" actId="20577"/>
          <ac:spMkLst>
            <pc:docMk/>
            <pc:sldMk cId="3013193822" sldId="261"/>
            <ac:spMk id="2" creationId="{D145330A-C8BB-36DE-B3A3-92CBD68DE377}"/>
          </ac:spMkLst>
        </pc:spChg>
        <pc:spChg chg="mod">
          <ac:chgData name="Erika Wills" userId="a32d244d-3bb4-4e77-8afa-17c481dd091e" providerId="ADAL" clId="{5EDCBA11-8A48-41A0-8A70-46D19A7E4C29}" dt="2023-01-26T19:24:35.152" v="803" actId="20577"/>
          <ac:spMkLst>
            <pc:docMk/>
            <pc:sldMk cId="3013193822" sldId="261"/>
            <ac:spMk id="3" creationId="{C684A142-4E83-D70F-F4E8-3980E709A2A5}"/>
          </ac:spMkLst>
        </pc:spChg>
      </pc:sldChg>
      <pc:sldChg chg="modSp new del mod">
        <pc:chgData name="Erika Wills" userId="a32d244d-3bb4-4e77-8afa-17c481dd091e" providerId="ADAL" clId="{5EDCBA11-8A48-41A0-8A70-46D19A7E4C29}" dt="2023-01-17T21:44:05.440" v="224" actId="47"/>
        <pc:sldMkLst>
          <pc:docMk/>
          <pc:sldMk cId="1124781551" sldId="262"/>
        </pc:sldMkLst>
        <pc:spChg chg="mod">
          <ac:chgData name="Erika Wills" userId="a32d244d-3bb4-4e77-8afa-17c481dd091e" providerId="ADAL" clId="{5EDCBA11-8A48-41A0-8A70-46D19A7E4C29}" dt="2023-01-17T21:31:07.028" v="29" actId="20577"/>
          <ac:spMkLst>
            <pc:docMk/>
            <pc:sldMk cId="1124781551" sldId="262"/>
            <ac:spMk id="2" creationId="{E8B5063E-AA92-5270-83AD-7B549DFAB56B}"/>
          </ac:spMkLst>
        </pc:spChg>
        <pc:spChg chg="mod">
          <ac:chgData name="Erika Wills" userId="a32d244d-3bb4-4e77-8afa-17c481dd091e" providerId="ADAL" clId="{5EDCBA11-8A48-41A0-8A70-46D19A7E4C29}" dt="2023-01-17T21:39:00.815" v="133" actId="20577"/>
          <ac:spMkLst>
            <pc:docMk/>
            <pc:sldMk cId="1124781551" sldId="262"/>
            <ac:spMk id="3" creationId="{67D17DA0-B599-06F2-6B35-CF0B628D2C5F}"/>
          </ac:spMkLst>
        </pc:spChg>
      </pc:sldChg>
      <pc:sldChg chg="addSp delSp modSp new mod">
        <pc:chgData name="Erika Wills" userId="a32d244d-3bb4-4e77-8afa-17c481dd091e" providerId="ADAL" clId="{5EDCBA11-8A48-41A0-8A70-46D19A7E4C29}" dt="2023-01-17T22:03:05.947" v="439" actId="1036"/>
        <pc:sldMkLst>
          <pc:docMk/>
          <pc:sldMk cId="1259806355" sldId="263"/>
        </pc:sldMkLst>
        <pc:spChg chg="mod">
          <ac:chgData name="Erika Wills" userId="a32d244d-3bb4-4e77-8afa-17c481dd091e" providerId="ADAL" clId="{5EDCBA11-8A48-41A0-8A70-46D19A7E4C29}" dt="2023-01-17T21:52:59.987" v="252" actId="20577"/>
          <ac:spMkLst>
            <pc:docMk/>
            <pc:sldMk cId="1259806355" sldId="263"/>
            <ac:spMk id="2" creationId="{87376EB3-52EF-167E-B89E-11A3DC9953FB}"/>
          </ac:spMkLst>
        </pc:spChg>
        <pc:spChg chg="del mod">
          <ac:chgData name="Erika Wills" userId="a32d244d-3bb4-4e77-8afa-17c481dd091e" providerId="ADAL" clId="{5EDCBA11-8A48-41A0-8A70-46D19A7E4C29}" dt="2023-01-17T21:53:06.284" v="253" actId="478"/>
          <ac:spMkLst>
            <pc:docMk/>
            <pc:sldMk cId="1259806355" sldId="263"/>
            <ac:spMk id="3" creationId="{46A171D7-F537-5F61-6BC7-A268E3898BFF}"/>
          </ac:spMkLst>
        </pc:spChg>
        <pc:spChg chg="add del mod">
          <ac:chgData name="Erika Wills" userId="a32d244d-3bb4-4e77-8afa-17c481dd091e" providerId="ADAL" clId="{5EDCBA11-8A48-41A0-8A70-46D19A7E4C29}" dt="2023-01-17T21:53:10.391" v="254" actId="478"/>
          <ac:spMkLst>
            <pc:docMk/>
            <pc:sldMk cId="1259806355" sldId="263"/>
            <ac:spMk id="7" creationId="{5243C56B-0A6F-68FC-59ED-12B26F6FBE77}"/>
          </ac:spMkLst>
        </pc:spChg>
        <pc:spChg chg="add mod">
          <ac:chgData name="Erika Wills" userId="a32d244d-3bb4-4e77-8afa-17c481dd091e" providerId="ADAL" clId="{5EDCBA11-8A48-41A0-8A70-46D19A7E4C29}" dt="2023-01-17T21:59:33.190" v="406" actId="1035"/>
          <ac:spMkLst>
            <pc:docMk/>
            <pc:sldMk cId="1259806355" sldId="263"/>
            <ac:spMk id="14" creationId="{E4FA69C3-9F78-A5E0-9829-B9A19E4B0D85}"/>
          </ac:spMkLst>
        </pc:spChg>
        <pc:spChg chg="add mod">
          <ac:chgData name="Erika Wills" userId="a32d244d-3bb4-4e77-8afa-17c481dd091e" providerId="ADAL" clId="{5EDCBA11-8A48-41A0-8A70-46D19A7E4C29}" dt="2023-01-17T22:02:32.437" v="416" actId="14100"/>
          <ac:spMkLst>
            <pc:docMk/>
            <pc:sldMk cId="1259806355" sldId="263"/>
            <ac:spMk id="17" creationId="{936005E8-916C-4F4F-D931-6BD859D3B053}"/>
          </ac:spMkLst>
        </pc:spChg>
        <pc:picChg chg="add mod modCrop">
          <ac:chgData name="Erika Wills" userId="a32d244d-3bb4-4e77-8afa-17c481dd091e" providerId="ADAL" clId="{5EDCBA11-8A48-41A0-8A70-46D19A7E4C29}" dt="2023-01-17T21:56:38.835" v="389" actId="1038"/>
          <ac:picMkLst>
            <pc:docMk/>
            <pc:sldMk cId="1259806355" sldId="263"/>
            <ac:picMk id="9" creationId="{0E8F72BD-13C4-3AC3-B192-6C24A9DFCDAB}"/>
          </ac:picMkLst>
        </pc:picChg>
        <pc:picChg chg="add mod ord modCrop">
          <ac:chgData name="Erika Wills" userId="a32d244d-3bb4-4e77-8afa-17c481dd091e" providerId="ADAL" clId="{5EDCBA11-8A48-41A0-8A70-46D19A7E4C29}" dt="2023-01-17T21:59:40.765" v="407" actId="166"/>
          <ac:picMkLst>
            <pc:docMk/>
            <pc:sldMk cId="1259806355" sldId="263"/>
            <ac:picMk id="11" creationId="{8FF1A491-A380-A0BC-52D3-0D74D37F8386}"/>
          </ac:picMkLst>
        </pc:picChg>
        <pc:picChg chg="add mod modCrop">
          <ac:chgData name="Erika Wills" userId="a32d244d-3bb4-4e77-8afa-17c481dd091e" providerId="ADAL" clId="{5EDCBA11-8A48-41A0-8A70-46D19A7E4C29}" dt="2023-01-17T22:03:05.947" v="439" actId="1036"/>
          <ac:picMkLst>
            <pc:docMk/>
            <pc:sldMk cId="1259806355" sldId="263"/>
            <ac:picMk id="13" creationId="{411CEF85-6894-6455-BD26-70F2DCF73ABB}"/>
          </ac:picMkLst>
        </pc:picChg>
        <pc:cxnChg chg="add mod">
          <ac:chgData name="Erika Wills" userId="a32d244d-3bb4-4e77-8afa-17c481dd091e" providerId="ADAL" clId="{5EDCBA11-8A48-41A0-8A70-46D19A7E4C29}" dt="2023-01-17T22:02:58.213" v="420" actId="1582"/>
          <ac:cxnSpMkLst>
            <pc:docMk/>
            <pc:sldMk cId="1259806355" sldId="263"/>
            <ac:cxnSpMk id="16" creationId="{6D03235B-A2A6-7DC0-8AE7-B4C8DE069A93}"/>
          </ac:cxnSpMkLst>
        </pc:cxnChg>
        <pc:cxnChg chg="add mod">
          <ac:chgData name="Erika Wills" userId="a32d244d-3bb4-4e77-8afa-17c481dd091e" providerId="ADAL" clId="{5EDCBA11-8A48-41A0-8A70-46D19A7E4C29}" dt="2023-01-17T22:03:05.947" v="439" actId="1036"/>
          <ac:cxnSpMkLst>
            <pc:docMk/>
            <pc:sldMk cId="1259806355" sldId="263"/>
            <ac:cxnSpMk id="19" creationId="{2B4617E4-A69C-A01D-65C7-CAA946DC6294}"/>
          </ac:cxnSpMkLst>
        </pc:cxnChg>
      </pc:sldChg>
      <pc:sldChg chg="modSp new mod ord">
        <pc:chgData name="Erika Wills" userId="a32d244d-3bb4-4e77-8afa-17c481dd091e" providerId="ADAL" clId="{5EDCBA11-8A48-41A0-8A70-46D19A7E4C29}" dt="2023-01-19T17:22:19.960" v="585" actId="20577"/>
        <pc:sldMkLst>
          <pc:docMk/>
          <pc:sldMk cId="89032190" sldId="264"/>
        </pc:sldMkLst>
        <pc:spChg chg="mod">
          <ac:chgData name="Erika Wills" userId="a32d244d-3bb4-4e77-8afa-17c481dd091e" providerId="ADAL" clId="{5EDCBA11-8A48-41A0-8A70-46D19A7E4C29}" dt="2023-01-17T21:41:25.844" v="170" actId="20577"/>
          <ac:spMkLst>
            <pc:docMk/>
            <pc:sldMk cId="89032190" sldId="264"/>
            <ac:spMk id="2" creationId="{31EBBCDF-681D-F9AA-6386-98D695C05244}"/>
          </ac:spMkLst>
        </pc:spChg>
        <pc:spChg chg="mod">
          <ac:chgData name="Erika Wills" userId="a32d244d-3bb4-4e77-8afa-17c481dd091e" providerId="ADAL" clId="{5EDCBA11-8A48-41A0-8A70-46D19A7E4C29}" dt="2023-01-19T17:22:19.960" v="585" actId="20577"/>
          <ac:spMkLst>
            <pc:docMk/>
            <pc:sldMk cId="89032190" sldId="264"/>
            <ac:spMk id="3" creationId="{4682DA6B-EEB6-0EF4-0CD8-E0225BD63DAD}"/>
          </ac:spMkLst>
        </pc:spChg>
      </pc:sldChg>
      <pc:sldChg chg="addSp delSp modSp new mod">
        <pc:chgData name="Erika Wills" userId="a32d244d-3bb4-4e77-8afa-17c481dd091e" providerId="ADAL" clId="{5EDCBA11-8A48-41A0-8A70-46D19A7E4C29}" dt="2023-01-26T19:24:05.792" v="760" actId="478"/>
        <pc:sldMkLst>
          <pc:docMk/>
          <pc:sldMk cId="553244474" sldId="265"/>
        </pc:sldMkLst>
        <pc:picChg chg="add del mod modCrop">
          <ac:chgData name="Erika Wills" userId="a32d244d-3bb4-4e77-8afa-17c481dd091e" providerId="ADAL" clId="{5EDCBA11-8A48-41A0-8A70-46D19A7E4C29}" dt="2023-01-24T16:19:38.422" v="753" actId="478"/>
          <ac:picMkLst>
            <pc:docMk/>
            <pc:sldMk cId="553244474" sldId="265"/>
            <ac:picMk id="5" creationId="{9A533783-E7E1-30BB-3ACC-C7D23873C9ED}"/>
          </ac:picMkLst>
        </pc:picChg>
        <pc:picChg chg="add del mod ord modCrop">
          <ac:chgData name="Erika Wills" userId="a32d244d-3bb4-4e77-8afa-17c481dd091e" providerId="ADAL" clId="{5EDCBA11-8A48-41A0-8A70-46D19A7E4C29}" dt="2023-01-19T20:41:45.983" v="682" actId="478"/>
          <ac:picMkLst>
            <pc:docMk/>
            <pc:sldMk cId="553244474" sldId="265"/>
            <ac:picMk id="7" creationId="{D44F224A-668B-1C76-B587-F02664030D33}"/>
          </ac:picMkLst>
        </pc:picChg>
        <pc:picChg chg="add del mod modCrop">
          <ac:chgData name="Erika Wills" userId="a32d244d-3bb4-4e77-8afa-17c481dd091e" providerId="ADAL" clId="{5EDCBA11-8A48-41A0-8A70-46D19A7E4C29}" dt="2023-01-24T16:19:38.422" v="753" actId="478"/>
          <ac:picMkLst>
            <pc:docMk/>
            <pc:sldMk cId="553244474" sldId="265"/>
            <ac:picMk id="9" creationId="{95E5FBCB-6F49-E1A6-1846-55CE6357D268}"/>
          </ac:picMkLst>
        </pc:picChg>
        <pc:picChg chg="add del mod modCrop">
          <ac:chgData name="Erika Wills" userId="a32d244d-3bb4-4e77-8afa-17c481dd091e" providerId="ADAL" clId="{5EDCBA11-8A48-41A0-8A70-46D19A7E4C29}" dt="2023-01-26T19:24:05.792" v="760" actId="478"/>
          <ac:picMkLst>
            <pc:docMk/>
            <pc:sldMk cId="553244474" sldId="265"/>
            <ac:picMk id="11" creationId="{774AFCD5-69A8-655D-6B0C-B4A88F58DF04}"/>
          </ac:picMkLst>
        </pc:picChg>
      </pc:sldChg>
    </pc:docChg>
  </pc:docChgLst>
  <pc:docChgLst>
    <pc:chgData name="Erika Wills" userId="a32d244d-3bb4-4e77-8afa-17c481dd091e" providerId="ADAL" clId="{0D431D9F-EC1D-4AD3-82F7-4E49E84CD3EE}"/>
    <pc:docChg chg="undo custSel addSld delSld modSld sldOrd addSection delSection modSection">
      <pc:chgData name="Erika Wills" userId="a32d244d-3bb4-4e77-8afa-17c481dd091e" providerId="ADAL" clId="{0D431D9F-EC1D-4AD3-82F7-4E49E84CD3EE}" dt="2023-03-13T15:34:19.858" v="32767" actId="1038"/>
      <pc:docMkLst>
        <pc:docMk/>
      </pc:docMkLst>
      <pc:sldChg chg="delSp modSp mod">
        <pc:chgData name="Erika Wills" userId="a32d244d-3bb4-4e77-8afa-17c481dd091e" providerId="ADAL" clId="{0D431D9F-EC1D-4AD3-82F7-4E49E84CD3EE}" dt="2023-03-13T15:32:26.596" v="32763" actId="1036"/>
        <pc:sldMkLst>
          <pc:docMk/>
          <pc:sldMk cId="1880199813" sldId="256"/>
        </pc:sldMkLst>
        <pc:spChg chg="mod">
          <ac:chgData name="Erika Wills" userId="a32d244d-3bb4-4e77-8afa-17c481dd091e" providerId="ADAL" clId="{0D431D9F-EC1D-4AD3-82F7-4E49E84CD3EE}" dt="2023-03-13T15:32:05.361" v="32740" actId="20577"/>
          <ac:spMkLst>
            <pc:docMk/>
            <pc:sldMk cId="1880199813" sldId="256"/>
            <ac:spMk id="5" creationId="{9D377417-7636-892B-4E2C-2FC5319A8D90}"/>
          </ac:spMkLst>
        </pc:spChg>
        <pc:spChg chg="del">
          <ac:chgData name="Erika Wills" userId="a32d244d-3bb4-4e77-8afa-17c481dd091e" providerId="ADAL" clId="{0D431D9F-EC1D-4AD3-82F7-4E49E84CD3EE}" dt="2023-03-01T15:51:14.288" v="0" actId="478"/>
          <ac:spMkLst>
            <pc:docMk/>
            <pc:sldMk cId="1880199813" sldId="256"/>
            <ac:spMk id="6" creationId="{B9110911-F988-E0A1-6A32-CB80989A5948}"/>
          </ac:spMkLst>
        </pc:spChg>
        <pc:picChg chg="mod">
          <ac:chgData name="Erika Wills" userId="a32d244d-3bb4-4e77-8afa-17c481dd091e" providerId="ADAL" clId="{0D431D9F-EC1D-4AD3-82F7-4E49E84CD3EE}" dt="2023-03-13T15:32:26.596" v="32763" actId="1036"/>
          <ac:picMkLst>
            <pc:docMk/>
            <pc:sldMk cId="1880199813" sldId="256"/>
            <ac:picMk id="8" creationId="{AE5C45B3-E191-E354-B5C2-58A2F687489B}"/>
          </ac:picMkLst>
        </pc:picChg>
      </pc:sldChg>
      <pc:sldChg chg="addSp delSp modSp mod modAnim">
        <pc:chgData name="Erika Wills" userId="a32d244d-3bb4-4e77-8afa-17c481dd091e" providerId="ADAL" clId="{0D431D9F-EC1D-4AD3-82F7-4E49E84CD3EE}" dt="2023-03-08T19:51:16.050" v="32083" actId="14100"/>
        <pc:sldMkLst>
          <pc:docMk/>
          <pc:sldMk cId="53121165" sldId="257"/>
        </pc:sldMkLst>
        <pc:spChg chg="mod">
          <ac:chgData name="Erika Wills" userId="a32d244d-3bb4-4e77-8afa-17c481dd091e" providerId="ADAL" clId="{0D431D9F-EC1D-4AD3-82F7-4E49E84CD3EE}" dt="2023-03-03T18:22:17.261" v="3463" actId="14100"/>
          <ac:spMkLst>
            <pc:docMk/>
            <pc:sldMk cId="53121165" sldId="257"/>
            <ac:spMk id="10" creationId="{33BACA00-E205-5A00-A4FA-06ED539F28F6}"/>
          </ac:spMkLst>
        </pc:spChg>
        <pc:spChg chg="del mod topLvl">
          <ac:chgData name="Erika Wills" userId="a32d244d-3bb4-4e77-8afa-17c481dd091e" providerId="ADAL" clId="{0D431D9F-EC1D-4AD3-82F7-4E49E84CD3EE}" dt="2023-03-03T18:20:09.991" v="3382" actId="478"/>
          <ac:spMkLst>
            <pc:docMk/>
            <pc:sldMk cId="53121165" sldId="257"/>
            <ac:spMk id="16" creationId="{44DDE9C9-5086-EEF4-8A90-0F99427B440C}"/>
          </ac:spMkLst>
        </pc:spChg>
        <pc:grpChg chg="del">
          <ac:chgData name="Erika Wills" userId="a32d244d-3bb4-4e77-8afa-17c481dd091e" providerId="ADAL" clId="{0D431D9F-EC1D-4AD3-82F7-4E49E84CD3EE}" dt="2023-03-03T18:20:01.573" v="3381" actId="165"/>
          <ac:grpSpMkLst>
            <pc:docMk/>
            <pc:sldMk cId="53121165" sldId="257"/>
            <ac:grpSpMk id="17" creationId="{0F2B04FB-D5E7-0F0F-8F7F-AB75D7162B45}"/>
          </ac:grpSpMkLst>
        </pc:grpChg>
        <pc:picChg chg="add mod ord modCrop">
          <ac:chgData name="Erika Wills" userId="a32d244d-3bb4-4e77-8afa-17c481dd091e" providerId="ADAL" clId="{0D431D9F-EC1D-4AD3-82F7-4E49E84CD3EE}" dt="2023-03-03T18:21:29.888" v="3430" actId="732"/>
          <ac:picMkLst>
            <pc:docMk/>
            <pc:sldMk cId="53121165" sldId="257"/>
            <ac:picMk id="5" creationId="{81FC4216-0633-E437-B349-201392B5FD7D}"/>
          </ac:picMkLst>
        </pc:picChg>
        <pc:picChg chg="del mod topLvl">
          <ac:chgData name="Erika Wills" userId="a32d244d-3bb4-4e77-8afa-17c481dd091e" providerId="ADAL" clId="{0D431D9F-EC1D-4AD3-82F7-4E49E84CD3EE}" dt="2023-03-03T18:20:11.128" v="3383" actId="478"/>
          <ac:picMkLst>
            <pc:docMk/>
            <pc:sldMk cId="53121165" sldId="257"/>
            <ac:picMk id="7" creationId="{9B3828B5-C3F5-D31C-AAA9-6DF3E569129B}"/>
          </ac:picMkLst>
        </pc:picChg>
        <pc:picChg chg="mod modCrop">
          <ac:chgData name="Erika Wills" userId="a32d244d-3bb4-4e77-8afa-17c481dd091e" providerId="ADAL" clId="{0D431D9F-EC1D-4AD3-82F7-4E49E84CD3EE}" dt="2023-03-03T23:47:31.626" v="12148" actId="692"/>
          <ac:picMkLst>
            <pc:docMk/>
            <pc:sldMk cId="53121165" sldId="257"/>
            <ac:picMk id="9" creationId="{321C166D-2B1A-7F68-565B-76C81C0F07EA}"/>
          </ac:picMkLst>
        </pc:picChg>
        <pc:picChg chg="add mod modCrop">
          <ac:chgData name="Erika Wills" userId="a32d244d-3bb4-4e77-8afa-17c481dd091e" providerId="ADAL" clId="{0D431D9F-EC1D-4AD3-82F7-4E49E84CD3EE}" dt="2023-03-03T18:51:36.245" v="3960" actId="732"/>
          <ac:picMkLst>
            <pc:docMk/>
            <pc:sldMk cId="53121165" sldId="257"/>
            <ac:picMk id="11" creationId="{8563780F-DB69-4C70-697A-1D1AFE9F72CE}"/>
          </ac:picMkLst>
        </pc:picChg>
        <pc:cxnChg chg="mod">
          <ac:chgData name="Erika Wills" userId="a32d244d-3bb4-4e77-8afa-17c481dd091e" providerId="ADAL" clId="{0D431D9F-EC1D-4AD3-82F7-4E49E84CD3EE}" dt="2023-03-08T19:51:16.050" v="32083" actId="14100"/>
          <ac:cxnSpMkLst>
            <pc:docMk/>
            <pc:sldMk cId="53121165" sldId="257"/>
            <ac:cxnSpMk id="12" creationId="{9D1C2B4B-E30B-1586-5FB3-3A5D919A5A70}"/>
          </ac:cxnSpMkLst>
        </pc:cxnChg>
      </pc:sldChg>
      <pc:sldChg chg="delSp modSp del mod">
        <pc:chgData name="Erika Wills" userId="a32d244d-3bb4-4e77-8afa-17c481dd091e" providerId="ADAL" clId="{0D431D9F-EC1D-4AD3-82F7-4E49E84CD3EE}" dt="2023-03-03T16:07:19.989" v="2226" actId="2696"/>
        <pc:sldMkLst>
          <pc:docMk/>
          <pc:sldMk cId="2487087579" sldId="258"/>
        </pc:sldMkLst>
        <pc:spChg chg="del mod topLvl">
          <ac:chgData name="Erika Wills" userId="a32d244d-3bb4-4e77-8afa-17c481dd091e" providerId="ADAL" clId="{0D431D9F-EC1D-4AD3-82F7-4E49E84CD3EE}" dt="2023-03-03T16:04:34.914" v="2225" actId="478"/>
          <ac:spMkLst>
            <pc:docMk/>
            <pc:sldMk cId="2487087579" sldId="258"/>
            <ac:spMk id="6" creationId="{5026FCF4-7920-9140-5710-E719CDC049FD}"/>
          </ac:spMkLst>
        </pc:spChg>
        <pc:spChg chg="del mod topLvl">
          <ac:chgData name="Erika Wills" userId="a32d244d-3bb4-4e77-8afa-17c481dd091e" providerId="ADAL" clId="{0D431D9F-EC1D-4AD3-82F7-4E49E84CD3EE}" dt="2023-03-03T16:04:34.914" v="2225" actId="478"/>
          <ac:spMkLst>
            <pc:docMk/>
            <pc:sldMk cId="2487087579" sldId="258"/>
            <ac:spMk id="7" creationId="{4F4A329D-AD21-F004-6F3F-A89BA699C46E}"/>
          </ac:spMkLst>
        </pc:spChg>
        <pc:grpChg chg="del">
          <ac:chgData name="Erika Wills" userId="a32d244d-3bb4-4e77-8afa-17c481dd091e" providerId="ADAL" clId="{0D431D9F-EC1D-4AD3-82F7-4E49E84CD3EE}" dt="2023-03-03T16:04:17.489" v="2224" actId="165"/>
          <ac:grpSpMkLst>
            <pc:docMk/>
            <pc:sldMk cId="2487087579" sldId="258"/>
            <ac:grpSpMk id="8" creationId="{833F6DC0-64FF-D5B6-4241-6E2BD82FED01}"/>
          </ac:grpSpMkLst>
        </pc:grpChg>
        <pc:picChg chg="del mod topLvl">
          <ac:chgData name="Erika Wills" userId="a32d244d-3bb4-4e77-8afa-17c481dd091e" providerId="ADAL" clId="{0D431D9F-EC1D-4AD3-82F7-4E49E84CD3EE}" dt="2023-03-03T16:04:34.914" v="2225" actId="478"/>
          <ac:picMkLst>
            <pc:docMk/>
            <pc:sldMk cId="2487087579" sldId="258"/>
            <ac:picMk id="5" creationId="{809B6BC7-0B7F-D435-AA8E-EB2B6B19F1A9}"/>
          </ac:picMkLst>
        </pc:picChg>
      </pc:sldChg>
      <pc:sldChg chg="addSp modSp mod">
        <pc:chgData name="Erika Wills" userId="a32d244d-3bb4-4e77-8afa-17c481dd091e" providerId="ADAL" clId="{0D431D9F-EC1D-4AD3-82F7-4E49E84CD3EE}" dt="2023-03-07T22:05:51.389" v="22672" actId="692"/>
        <pc:sldMkLst>
          <pc:docMk/>
          <pc:sldMk cId="2601264734" sldId="259"/>
        </pc:sldMkLst>
        <pc:spChg chg="mod">
          <ac:chgData name="Erika Wills" userId="a32d244d-3bb4-4e77-8afa-17c481dd091e" providerId="ADAL" clId="{0D431D9F-EC1D-4AD3-82F7-4E49E84CD3EE}" dt="2023-03-07T20:05:21.780" v="20140" actId="692"/>
          <ac:spMkLst>
            <pc:docMk/>
            <pc:sldMk cId="2601264734" sldId="259"/>
            <ac:spMk id="10" creationId="{211F5F4B-472E-6086-E054-080A890B5D1E}"/>
          </ac:spMkLst>
        </pc:spChg>
        <pc:spChg chg="mod">
          <ac:chgData name="Erika Wills" userId="a32d244d-3bb4-4e77-8afa-17c481dd091e" providerId="ADAL" clId="{0D431D9F-EC1D-4AD3-82F7-4E49E84CD3EE}" dt="2023-03-07T22:05:45.201" v="22670" actId="692"/>
          <ac:spMkLst>
            <pc:docMk/>
            <pc:sldMk cId="2601264734" sldId="259"/>
            <ac:spMk id="17" creationId="{43442570-8035-8FB5-DE9E-128F90BD0018}"/>
          </ac:spMkLst>
        </pc:spChg>
        <pc:spChg chg="add mod">
          <ac:chgData name="Erika Wills" userId="a32d244d-3bb4-4e77-8afa-17c481dd091e" providerId="ADAL" clId="{0D431D9F-EC1D-4AD3-82F7-4E49E84CD3EE}" dt="2023-03-03T20:49:28.111" v="5867" actId="20577"/>
          <ac:spMkLst>
            <pc:docMk/>
            <pc:sldMk cId="2601264734" sldId="259"/>
            <ac:spMk id="19" creationId="{722F33FC-D6ED-D490-7CEF-BB2D8F752182}"/>
          </ac:spMkLst>
        </pc:spChg>
        <pc:picChg chg="mod modCrop">
          <ac:chgData name="Erika Wills" userId="a32d244d-3bb4-4e77-8afa-17c481dd091e" providerId="ADAL" clId="{0D431D9F-EC1D-4AD3-82F7-4E49E84CD3EE}" dt="2023-03-03T20:03:39.394" v="4403" actId="1076"/>
          <ac:picMkLst>
            <pc:docMk/>
            <pc:sldMk cId="2601264734" sldId="259"/>
            <ac:picMk id="5" creationId="{5E68C496-9223-7033-05E0-9A84B6072FEB}"/>
          </ac:picMkLst>
        </pc:picChg>
        <pc:picChg chg="mod modCrop">
          <ac:chgData name="Erika Wills" userId="a32d244d-3bb4-4e77-8afa-17c481dd091e" providerId="ADAL" clId="{0D431D9F-EC1D-4AD3-82F7-4E49E84CD3EE}" dt="2023-03-03T23:47:12.529" v="12142" actId="692"/>
          <ac:picMkLst>
            <pc:docMk/>
            <pc:sldMk cId="2601264734" sldId="259"/>
            <ac:picMk id="7" creationId="{1CC96CB5-79C7-14D4-D0B8-45ADD9AF8E82}"/>
          </ac:picMkLst>
        </pc:picChg>
        <pc:picChg chg="mod modCrop">
          <ac:chgData name="Erika Wills" userId="a32d244d-3bb4-4e77-8afa-17c481dd091e" providerId="ADAL" clId="{0D431D9F-EC1D-4AD3-82F7-4E49E84CD3EE}" dt="2023-03-07T22:05:51.389" v="22672" actId="692"/>
          <ac:picMkLst>
            <pc:docMk/>
            <pc:sldMk cId="2601264734" sldId="259"/>
            <ac:picMk id="9" creationId="{89AC9FA8-B7F3-7D78-BC8D-D4536629D04C}"/>
          </ac:picMkLst>
        </pc:picChg>
        <pc:picChg chg="add mod ord">
          <ac:chgData name="Erika Wills" userId="a32d244d-3bb4-4e77-8afa-17c481dd091e" providerId="ADAL" clId="{0D431D9F-EC1D-4AD3-82F7-4E49E84CD3EE}" dt="2023-03-03T20:03:29.836" v="4402" actId="170"/>
          <ac:picMkLst>
            <pc:docMk/>
            <pc:sldMk cId="2601264734" sldId="259"/>
            <ac:picMk id="16" creationId="{F061E256-91DE-A5A8-509D-648EB09C0BB2}"/>
          </ac:picMkLst>
        </pc:picChg>
        <pc:picChg chg="add mod modCrop">
          <ac:chgData name="Erika Wills" userId="a32d244d-3bb4-4e77-8afa-17c481dd091e" providerId="ADAL" clId="{0D431D9F-EC1D-4AD3-82F7-4E49E84CD3EE}" dt="2023-03-03T20:04:53.240" v="4537" actId="1036"/>
          <ac:picMkLst>
            <pc:docMk/>
            <pc:sldMk cId="2601264734" sldId="259"/>
            <ac:picMk id="18" creationId="{2EEE78FD-FF23-005B-F98B-66989089D0A7}"/>
          </ac:picMkLst>
        </pc:picChg>
        <pc:cxnChg chg="mod">
          <ac:chgData name="Erika Wills" userId="a32d244d-3bb4-4e77-8afa-17c481dd091e" providerId="ADAL" clId="{0D431D9F-EC1D-4AD3-82F7-4E49E84CD3EE}" dt="2023-03-07T20:05:08.924" v="20134" actId="692"/>
          <ac:cxnSpMkLst>
            <pc:docMk/>
            <pc:sldMk cId="2601264734" sldId="259"/>
            <ac:cxnSpMk id="12" creationId="{6D26432D-90C2-E139-02A0-8E9D706CED7A}"/>
          </ac:cxnSpMkLst>
        </pc:cxnChg>
        <pc:cxnChg chg="mod">
          <ac:chgData name="Erika Wills" userId="a32d244d-3bb4-4e77-8afa-17c481dd091e" providerId="ADAL" clId="{0D431D9F-EC1D-4AD3-82F7-4E49E84CD3EE}" dt="2023-03-07T22:05:48.884" v="22671" actId="692"/>
          <ac:cxnSpMkLst>
            <pc:docMk/>
            <pc:sldMk cId="2601264734" sldId="259"/>
            <ac:cxnSpMk id="20" creationId="{E1A99B46-C1E1-8257-A55E-EF8B340C7AAB}"/>
          </ac:cxnSpMkLst>
        </pc:cxnChg>
      </pc:sldChg>
      <pc:sldChg chg="addSp delSp modSp mod">
        <pc:chgData name="Erika Wills" userId="a32d244d-3bb4-4e77-8afa-17c481dd091e" providerId="ADAL" clId="{0D431D9F-EC1D-4AD3-82F7-4E49E84CD3EE}" dt="2023-03-13T15:18:01.718" v="32727" actId="20577"/>
        <pc:sldMkLst>
          <pc:docMk/>
          <pc:sldMk cId="3124304939" sldId="260"/>
        </pc:sldMkLst>
        <pc:spChg chg="add del mod">
          <ac:chgData name="Erika Wills" userId="a32d244d-3bb4-4e77-8afa-17c481dd091e" providerId="ADAL" clId="{0D431D9F-EC1D-4AD3-82F7-4E49E84CD3EE}" dt="2023-03-03T15:22:54.093" v="2136" actId="21"/>
          <ac:spMkLst>
            <pc:docMk/>
            <pc:sldMk cId="3124304939" sldId="260"/>
            <ac:spMk id="2" creationId="{1ABCB6B4-2E84-43B2-1EE0-58B4B93F6D96}"/>
          </ac:spMkLst>
        </pc:spChg>
        <pc:spChg chg="del">
          <ac:chgData name="Erika Wills" userId="a32d244d-3bb4-4e77-8afa-17c481dd091e" providerId="ADAL" clId="{0D431D9F-EC1D-4AD3-82F7-4E49E84CD3EE}" dt="2023-03-01T16:57:15.781" v="858" actId="478"/>
          <ac:spMkLst>
            <pc:docMk/>
            <pc:sldMk cId="3124304939" sldId="260"/>
            <ac:spMk id="2" creationId="{891F1E05-4D1E-0D90-972B-24491AAA9615}"/>
          </ac:spMkLst>
        </pc:spChg>
        <pc:spChg chg="mod">
          <ac:chgData name="Erika Wills" userId="a32d244d-3bb4-4e77-8afa-17c481dd091e" providerId="ADAL" clId="{0D431D9F-EC1D-4AD3-82F7-4E49E84CD3EE}" dt="2023-03-13T15:18:01.718" v="32727" actId="20577"/>
          <ac:spMkLst>
            <pc:docMk/>
            <pc:sldMk cId="3124304939" sldId="260"/>
            <ac:spMk id="3" creationId="{C10A5F48-F640-81E7-2755-F0673458F918}"/>
          </ac:spMkLst>
        </pc:spChg>
        <pc:spChg chg="add del mod">
          <ac:chgData name="Erika Wills" userId="a32d244d-3bb4-4e77-8afa-17c481dd091e" providerId="ADAL" clId="{0D431D9F-EC1D-4AD3-82F7-4E49E84CD3EE}" dt="2023-03-01T16:57:17.848" v="859" actId="478"/>
          <ac:spMkLst>
            <pc:docMk/>
            <pc:sldMk cId="3124304939" sldId="260"/>
            <ac:spMk id="7" creationId="{6ACF944F-B488-3A06-A8C6-1CFDB0C512B5}"/>
          </ac:spMkLst>
        </pc:spChg>
        <pc:picChg chg="add mod modCrop">
          <ac:chgData name="Erika Wills" userId="a32d244d-3bb4-4e77-8afa-17c481dd091e" providerId="ADAL" clId="{0D431D9F-EC1D-4AD3-82F7-4E49E84CD3EE}" dt="2023-03-01T16:58:44.472" v="873" actId="732"/>
          <ac:picMkLst>
            <pc:docMk/>
            <pc:sldMk cId="3124304939" sldId="260"/>
            <ac:picMk id="9" creationId="{B942079F-2CEC-D67A-7805-E32273406AE1}"/>
          </ac:picMkLst>
        </pc:picChg>
      </pc:sldChg>
      <pc:sldChg chg="del">
        <pc:chgData name="Erika Wills" userId="a32d244d-3bb4-4e77-8afa-17c481dd091e" providerId="ADAL" clId="{0D431D9F-EC1D-4AD3-82F7-4E49E84CD3EE}" dt="2023-03-01T16:09:00.304" v="25" actId="47"/>
        <pc:sldMkLst>
          <pc:docMk/>
          <pc:sldMk cId="3013193822" sldId="261"/>
        </pc:sldMkLst>
      </pc:sldChg>
      <pc:sldChg chg="addSp modSp mod modAnim">
        <pc:chgData name="Erika Wills" userId="a32d244d-3bb4-4e77-8afa-17c481dd091e" providerId="ADAL" clId="{0D431D9F-EC1D-4AD3-82F7-4E49E84CD3EE}" dt="2023-03-07T22:05:32.568" v="22669" actId="692"/>
        <pc:sldMkLst>
          <pc:docMk/>
          <pc:sldMk cId="1259806355" sldId="263"/>
        </pc:sldMkLst>
        <pc:spChg chg="mod">
          <ac:chgData name="Erika Wills" userId="a32d244d-3bb4-4e77-8afa-17c481dd091e" providerId="ADAL" clId="{0D431D9F-EC1D-4AD3-82F7-4E49E84CD3EE}" dt="2023-03-03T18:29:51.350" v="3532" actId="14100"/>
          <ac:spMkLst>
            <pc:docMk/>
            <pc:sldMk cId="1259806355" sldId="263"/>
            <ac:spMk id="14" creationId="{E4FA69C3-9F78-A5E0-9829-B9A19E4B0D85}"/>
          </ac:spMkLst>
        </pc:spChg>
        <pc:spChg chg="mod">
          <ac:chgData name="Erika Wills" userId="a32d244d-3bb4-4e77-8afa-17c481dd091e" providerId="ADAL" clId="{0D431D9F-EC1D-4AD3-82F7-4E49E84CD3EE}" dt="2023-03-07T22:05:25.693" v="22667" actId="692"/>
          <ac:spMkLst>
            <pc:docMk/>
            <pc:sldMk cId="1259806355" sldId="263"/>
            <ac:spMk id="17" creationId="{936005E8-916C-4F4F-D931-6BD859D3B053}"/>
          </ac:spMkLst>
        </pc:spChg>
        <pc:picChg chg="mod modCrop">
          <ac:chgData name="Erika Wills" userId="a32d244d-3bb4-4e77-8afa-17c481dd091e" providerId="ADAL" clId="{0D431D9F-EC1D-4AD3-82F7-4E49E84CD3EE}" dt="2023-03-07T19:54:15.932" v="19923" actId="1035"/>
          <ac:picMkLst>
            <pc:docMk/>
            <pc:sldMk cId="1259806355" sldId="263"/>
            <ac:picMk id="9" creationId="{0E8F72BD-13C4-3AC3-B192-6C24A9DFCDAB}"/>
          </ac:picMkLst>
        </pc:picChg>
        <pc:picChg chg="mod">
          <ac:chgData name="Erika Wills" userId="a32d244d-3bb4-4e77-8afa-17c481dd091e" providerId="ADAL" clId="{0D431D9F-EC1D-4AD3-82F7-4E49E84CD3EE}" dt="2023-03-03T23:47:59.312" v="12216" actId="1038"/>
          <ac:picMkLst>
            <pc:docMk/>
            <pc:sldMk cId="1259806355" sldId="263"/>
            <ac:picMk id="11" creationId="{8FF1A491-A380-A0BC-52D3-0D74D37F8386}"/>
          </ac:picMkLst>
        </pc:picChg>
        <pc:picChg chg="mod">
          <ac:chgData name="Erika Wills" userId="a32d244d-3bb4-4e77-8afa-17c481dd091e" providerId="ADAL" clId="{0D431D9F-EC1D-4AD3-82F7-4E49E84CD3EE}" dt="2023-03-07T22:05:32.568" v="22669" actId="692"/>
          <ac:picMkLst>
            <pc:docMk/>
            <pc:sldMk cId="1259806355" sldId="263"/>
            <ac:picMk id="13" creationId="{411CEF85-6894-6455-BD26-70F2DCF73ABB}"/>
          </ac:picMkLst>
        </pc:picChg>
        <pc:picChg chg="add mod modCrop">
          <ac:chgData name="Erika Wills" userId="a32d244d-3bb4-4e77-8afa-17c481dd091e" providerId="ADAL" clId="{0D431D9F-EC1D-4AD3-82F7-4E49E84CD3EE}" dt="2023-03-03T18:51:13.822" v="3958" actId="732"/>
          <ac:picMkLst>
            <pc:docMk/>
            <pc:sldMk cId="1259806355" sldId="263"/>
            <ac:picMk id="18" creationId="{2B7AD892-D1F0-EE0C-D500-681DEB6172C0}"/>
          </ac:picMkLst>
        </pc:picChg>
        <pc:cxnChg chg="mod">
          <ac:chgData name="Erika Wills" userId="a32d244d-3bb4-4e77-8afa-17c481dd091e" providerId="ADAL" clId="{0D431D9F-EC1D-4AD3-82F7-4E49E84CD3EE}" dt="2023-03-03T23:47:59.312" v="12216" actId="1038"/>
          <ac:cxnSpMkLst>
            <pc:docMk/>
            <pc:sldMk cId="1259806355" sldId="263"/>
            <ac:cxnSpMk id="16" creationId="{6D03235B-A2A6-7DC0-8AE7-B4C8DE069A93}"/>
          </ac:cxnSpMkLst>
        </pc:cxnChg>
        <pc:cxnChg chg="mod">
          <ac:chgData name="Erika Wills" userId="a32d244d-3bb4-4e77-8afa-17c481dd091e" providerId="ADAL" clId="{0D431D9F-EC1D-4AD3-82F7-4E49E84CD3EE}" dt="2023-03-07T22:05:29.410" v="22668" actId="692"/>
          <ac:cxnSpMkLst>
            <pc:docMk/>
            <pc:sldMk cId="1259806355" sldId="263"/>
            <ac:cxnSpMk id="19" creationId="{2B4617E4-A69C-A01D-65C7-CAA946DC6294}"/>
          </ac:cxnSpMkLst>
        </pc:cxnChg>
      </pc:sldChg>
      <pc:sldChg chg="addSp delSp modSp mod chgLayout">
        <pc:chgData name="Erika Wills" userId="a32d244d-3bb4-4e77-8afa-17c481dd091e" providerId="ADAL" clId="{0D431D9F-EC1D-4AD3-82F7-4E49E84CD3EE}" dt="2023-03-08T19:40:29.290" v="31748" actId="1036"/>
        <pc:sldMkLst>
          <pc:docMk/>
          <pc:sldMk cId="89032190" sldId="264"/>
        </pc:sldMkLst>
        <pc:spChg chg="mod ord">
          <ac:chgData name="Erika Wills" userId="a32d244d-3bb4-4e77-8afa-17c481dd091e" providerId="ADAL" clId="{0D431D9F-EC1D-4AD3-82F7-4E49E84CD3EE}" dt="2023-03-08T19:24:46.124" v="31416" actId="700"/>
          <ac:spMkLst>
            <pc:docMk/>
            <pc:sldMk cId="89032190" sldId="264"/>
            <ac:spMk id="2" creationId="{31EBBCDF-681D-F9AA-6386-98D695C05244}"/>
          </ac:spMkLst>
        </pc:spChg>
        <pc:spChg chg="del mod ord">
          <ac:chgData name="Erika Wills" userId="a32d244d-3bb4-4e77-8afa-17c481dd091e" providerId="ADAL" clId="{0D431D9F-EC1D-4AD3-82F7-4E49E84CD3EE}" dt="2023-03-08T19:24:52.431" v="31417" actId="478"/>
          <ac:spMkLst>
            <pc:docMk/>
            <pc:sldMk cId="89032190" sldId="264"/>
            <ac:spMk id="3" creationId="{4682DA6B-EEB6-0EF4-0CD8-E0225BD63DAD}"/>
          </ac:spMkLst>
        </pc:spChg>
        <pc:spChg chg="mod ord">
          <ac:chgData name="Erika Wills" userId="a32d244d-3bb4-4e77-8afa-17c481dd091e" providerId="ADAL" clId="{0D431D9F-EC1D-4AD3-82F7-4E49E84CD3EE}" dt="2023-03-08T19:24:46.124" v="31416" actId="700"/>
          <ac:spMkLst>
            <pc:docMk/>
            <pc:sldMk cId="89032190" sldId="264"/>
            <ac:spMk id="4" creationId="{364C9C2D-C000-DA9E-7611-F076FC3E5BE3}"/>
          </ac:spMkLst>
        </pc:spChg>
        <pc:spChg chg="mod ord">
          <ac:chgData name="Erika Wills" userId="a32d244d-3bb4-4e77-8afa-17c481dd091e" providerId="ADAL" clId="{0D431D9F-EC1D-4AD3-82F7-4E49E84CD3EE}" dt="2023-03-08T19:24:46.124" v="31416" actId="700"/>
          <ac:spMkLst>
            <pc:docMk/>
            <pc:sldMk cId="89032190" sldId="264"/>
            <ac:spMk id="5" creationId="{3EC5BC05-D346-EB3F-B038-7C2FEE2FD208}"/>
          </ac:spMkLst>
        </pc:spChg>
        <pc:spChg chg="add del mod">
          <ac:chgData name="Erika Wills" userId="a32d244d-3bb4-4e77-8afa-17c481dd091e" providerId="ADAL" clId="{0D431D9F-EC1D-4AD3-82F7-4E49E84CD3EE}" dt="2023-03-08T19:25:18.736" v="31418" actId="3680"/>
          <ac:spMkLst>
            <pc:docMk/>
            <pc:sldMk cId="89032190" sldId="264"/>
            <ac:spMk id="7" creationId="{F9B2B155-015F-3FD7-36F0-A501EFBA0FDF}"/>
          </ac:spMkLst>
        </pc:spChg>
        <pc:spChg chg="add del mod">
          <ac:chgData name="Erika Wills" userId="a32d244d-3bb4-4e77-8afa-17c481dd091e" providerId="ADAL" clId="{0D431D9F-EC1D-4AD3-82F7-4E49E84CD3EE}" dt="2023-03-08T19:31:10.976" v="31626" actId="478"/>
          <ac:spMkLst>
            <pc:docMk/>
            <pc:sldMk cId="89032190" sldId="264"/>
            <ac:spMk id="15" creationId="{E3D73D08-73EC-041C-0AC3-62C22A6C6768}"/>
          </ac:spMkLst>
        </pc:spChg>
        <pc:spChg chg="add del">
          <ac:chgData name="Erika Wills" userId="a32d244d-3bb4-4e77-8afa-17c481dd091e" providerId="ADAL" clId="{0D431D9F-EC1D-4AD3-82F7-4E49E84CD3EE}" dt="2023-03-08T19:31:24.623" v="31628" actId="478"/>
          <ac:spMkLst>
            <pc:docMk/>
            <pc:sldMk cId="89032190" sldId="264"/>
            <ac:spMk id="16" creationId="{67646834-1045-D555-A4F7-F9397C4AE838}"/>
          </ac:spMkLst>
        </pc:spChg>
        <pc:spChg chg="add del">
          <ac:chgData name="Erika Wills" userId="a32d244d-3bb4-4e77-8afa-17c481dd091e" providerId="ADAL" clId="{0D431D9F-EC1D-4AD3-82F7-4E49E84CD3EE}" dt="2023-03-08T19:32:26.240" v="31635" actId="478"/>
          <ac:spMkLst>
            <pc:docMk/>
            <pc:sldMk cId="89032190" sldId="264"/>
            <ac:spMk id="19" creationId="{FFFE55E3-1394-4671-5938-C646F61460C4}"/>
          </ac:spMkLst>
        </pc:spChg>
        <pc:graphicFrameChg chg="add mod ord modGraphic">
          <ac:chgData name="Erika Wills" userId="a32d244d-3bb4-4e77-8afa-17c481dd091e" providerId="ADAL" clId="{0D431D9F-EC1D-4AD3-82F7-4E49E84CD3EE}" dt="2023-03-08T19:39:41.625" v="31708"/>
          <ac:graphicFrameMkLst>
            <pc:docMk/>
            <pc:sldMk cId="89032190" sldId="264"/>
            <ac:graphicFrameMk id="8" creationId="{D594FDFA-D20F-5DE9-0154-516B2E59F350}"/>
          </ac:graphicFrameMkLst>
        </pc:graphicFrameChg>
        <pc:picChg chg="add del mod">
          <ac:chgData name="Erika Wills" userId="a32d244d-3bb4-4e77-8afa-17c481dd091e" providerId="ADAL" clId="{0D431D9F-EC1D-4AD3-82F7-4E49E84CD3EE}" dt="2023-03-08T19:39:49.236" v="31710" actId="478"/>
          <ac:picMkLst>
            <pc:docMk/>
            <pc:sldMk cId="89032190" sldId="264"/>
            <ac:picMk id="10" creationId="{C5F6616C-A3E5-B812-826B-4D45E2214081}"/>
          </ac:picMkLst>
        </pc:picChg>
        <pc:picChg chg="add del mod">
          <ac:chgData name="Erika Wills" userId="a32d244d-3bb4-4e77-8afa-17c481dd091e" providerId="ADAL" clId="{0D431D9F-EC1D-4AD3-82F7-4E49E84CD3EE}" dt="2023-03-08T19:30:18.670" v="31620" actId="478"/>
          <ac:picMkLst>
            <pc:docMk/>
            <pc:sldMk cId="89032190" sldId="264"/>
            <ac:picMk id="12" creationId="{DA0FB31E-2C4D-2438-552E-BEC1B5653E00}"/>
          </ac:picMkLst>
        </pc:picChg>
        <pc:picChg chg="add del mod">
          <ac:chgData name="Erika Wills" userId="a32d244d-3bb4-4e77-8afa-17c481dd091e" providerId="ADAL" clId="{0D431D9F-EC1D-4AD3-82F7-4E49E84CD3EE}" dt="2023-03-08T19:38:01.393" v="31664" actId="478"/>
          <ac:picMkLst>
            <pc:docMk/>
            <pc:sldMk cId="89032190" sldId="264"/>
            <ac:picMk id="14" creationId="{B0BE9ABE-6BCD-0A82-0CBA-30BF678CCC4A}"/>
          </ac:picMkLst>
        </pc:picChg>
        <pc:picChg chg="add mod">
          <ac:chgData name="Erika Wills" userId="a32d244d-3bb4-4e77-8afa-17c481dd091e" providerId="ADAL" clId="{0D431D9F-EC1D-4AD3-82F7-4E49E84CD3EE}" dt="2023-03-08T19:40:22.978" v="31738" actId="1036"/>
          <ac:picMkLst>
            <pc:docMk/>
            <pc:sldMk cId="89032190" sldId="264"/>
            <ac:picMk id="18" creationId="{FE8CEF99-4D89-EC84-D66B-886B5ED63C7B}"/>
          </ac:picMkLst>
        </pc:picChg>
        <pc:picChg chg="add del mod">
          <ac:chgData name="Erika Wills" userId="a32d244d-3bb4-4e77-8afa-17c481dd091e" providerId="ADAL" clId="{0D431D9F-EC1D-4AD3-82F7-4E49E84CD3EE}" dt="2023-03-08T19:32:51.429" v="31638" actId="478"/>
          <ac:picMkLst>
            <pc:docMk/>
            <pc:sldMk cId="89032190" sldId="264"/>
            <ac:picMk id="21" creationId="{BB2B41C2-F374-D230-6E75-09A9007936D0}"/>
          </ac:picMkLst>
        </pc:picChg>
        <pc:picChg chg="add mod">
          <ac:chgData name="Erika Wills" userId="a32d244d-3bb4-4e77-8afa-17c481dd091e" providerId="ADAL" clId="{0D431D9F-EC1D-4AD3-82F7-4E49E84CD3EE}" dt="2023-03-08T19:40:27.617" v="31747" actId="1036"/>
          <ac:picMkLst>
            <pc:docMk/>
            <pc:sldMk cId="89032190" sldId="264"/>
            <ac:picMk id="23" creationId="{7EC9F2B1-22D4-C857-363D-596D6EDDD7BE}"/>
          </ac:picMkLst>
        </pc:picChg>
        <pc:picChg chg="add mod">
          <ac:chgData name="Erika Wills" userId="a32d244d-3bb4-4e77-8afa-17c481dd091e" providerId="ADAL" clId="{0D431D9F-EC1D-4AD3-82F7-4E49E84CD3EE}" dt="2023-03-08T19:40:20.097" v="31735" actId="1076"/>
          <ac:picMkLst>
            <pc:docMk/>
            <pc:sldMk cId="89032190" sldId="264"/>
            <ac:picMk id="25" creationId="{59C8B873-1845-59F6-BFE7-58CB99CEC0EE}"/>
          </ac:picMkLst>
        </pc:picChg>
        <pc:picChg chg="add mod">
          <ac:chgData name="Erika Wills" userId="a32d244d-3bb4-4e77-8afa-17c481dd091e" providerId="ADAL" clId="{0D431D9F-EC1D-4AD3-82F7-4E49E84CD3EE}" dt="2023-03-08T19:38:57.269" v="31704" actId="14100"/>
          <ac:picMkLst>
            <pc:docMk/>
            <pc:sldMk cId="89032190" sldId="264"/>
            <ac:picMk id="27" creationId="{BD1F2566-F0F6-E781-5047-CD38B487838A}"/>
          </ac:picMkLst>
        </pc:picChg>
        <pc:picChg chg="add mod">
          <ac:chgData name="Erika Wills" userId="a32d244d-3bb4-4e77-8afa-17c481dd091e" providerId="ADAL" clId="{0D431D9F-EC1D-4AD3-82F7-4E49E84CD3EE}" dt="2023-03-08T19:40:25.663" v="31744" actId="1036"/>
          <ac:picMkLst>
            <pc:docMk/>
            <pc:sldMk cId="89032190" sldId="264"/>
            <ac:picMk id="29" creationId="{F45161CE-EA16-CEA5-2872-F9DF20EF5596}"/>
          </ac:picMkLst>
        </pc:picChg>
        <pc:picChg chg="add mod">
          <ac:chgData name="Erika Wills" userId="a32d244d-3bb4-4e77-8afa-17c481dd091e" providerId="ADAL" clId="{0D431D9F-EC1D-4AD3-82F7-4E49E84CD3EE}" dt="2023-03-08T19:40:29.290" v="31748" actId="1036"/>
          <ac:picMkLst>
            <pc:docMk/>
            <pc:sldMk cId="89032190" sldId="264"/>
            <ac:picMk id="1032" creationId="{DCF35D86-7457-3BAD-D60E-0A508BC51543}"/>
          </ac:picMkLst>
        </pc:picChg>
      </pc:sldChg>
      <pc:sldChg chg="addSp delSp modSp mod modClrScheme chgLayout">
        <pc:chgData name="Erika Wills" userId="a32d244d-3bb4-4e77-8afa-17c481dd091e" providerId="ADAL" clId="{0D431D9F-EC1D-4AD3-82F7-4E49E84CD3EE}" dt="2023-03-08T18:15:49.591" v="28317" actId="6549"/>
        <pc:sldMkLst>
          <pc:docMk/>
          <pc:sldMk cId="553244474" sldId="265"/>
        </pc:sldMkLst>
        <pc:spChg chg="mod ord">
          <ac:chgData name="Erika Wills" userId="a32d244d-3bb4-4e77-8afa-17c481dd091e" providerId="ADAL" clId="{0D431D9F-EC1D-4AD3-82F7-4E49E84CD3EE}" dt="2023-03-08T17:29:27.321" v="27447" actId="700"/>
          <ac:spMkLst>
            <pc:docMk/>
            <pc:sldMk cId="553244474" sldId="265"/>
            <ac:spMk id="2" creationId="{9BCCDBDD-AFFC-E5D7-38C4-9CBBD0F8B912}"/>
          </ac:spMkLst>
        </pc:spChg>
        <pc:spChg chg="mod ord">
          <ac:chgData name="Erika Wills" userId="a32d244d-3bb4-4e77-8afa-17c481dd091e" providerId="ADAL" clId="{0D431D9F-EC1D-4AD3-82F7-4E49E84CD3EE}" dt="2023-03-08T17:29:27.321" v="27447" actId="700"/>
          <ac:spMkLst>
            <pc:docMk/>
            <pc:sldMk cId="553244474" sldId="265"/>
            <ac:spMk id="3" creationId="{8CC71CC8-43B3-C03A-0203-D1C1AFED7DFE}"/>
          </ac:spMkLst>
        </pc:spChg>
        <pc:spChg chg="add mod">
          <ac:chgData name="Erika Wills" userId="a32d244d-3bb4-4e77-8afa-17c481dd091e" providerId="ADAL" clId="{0D431D9F-EC1D-4AD3-82F7-4E49E84CD3EE}" dt="2023-03-08T17:29:48.750" v="27452" actId="14100"/>
          <ac:spMkLst>
            <pc:docMk/>
            <pc:sldMk cId="553244474" sldId="265"/>
            <ac:spMk id="4" creationId="{FE5AE443-D3D8-99B3-9F03-11A0F37DAB04}"/>
          </ac:spMkLst>
        </pc:spChg>
        <pc:spChg chg="add mod">
          <ac:chgData name="Erika Wills" userId="a32d244d-3bb4-4e77-8afa-17c481dd091e" providerId="ADAL" clId="{0D431D9F-EC1D-4AD3-82F7-4E49E84CD3EE}" dt="2023-03-08T18:15:49.591" v="28317" actId="6549"/>
          <ac:spMkLst>
            <pc:docMk/>
            <pc:sldMk cId="553244474" sldId="265"/>
            <ac:spMk id="7" creationId="{C6ED5E4D-07F6-C2BB-CBD1-DD926068EA7B}"/>
          </ac:spMkLst>
        </pc:spChg>
        <pc:spChg chg="add del mod">
          <ac:chgData name="Erika Wills" userId="a32d244d-3bb4-4e77-8afa-17c481dd091e" providerId="ADAL" clId="{0D431D9F-EC1D-4AD3-82F7-4E49E84CD3EE}" dt="2023-03-08T14:38:04.843" v="25446" actId="478"/>
          <ac:spMkLst>
            <pc:docMk/>
            <pc:sldMk cId="553244474" sldId="265"/>
            <ac:spMk id="11" creationId="{B9955566-5485-EE50-8604-286BAED18C06}"/>
          </ac:spMkLst>
        </pc:spChg>
        <pc:spChg chg="add mod">
          <ac:chgData name="Erika Wills" userId="a32d244d-3bb4-4e77-8afa-17c481dd091e" providerId="ADAL" clId="{0D431D9F-EC1D-4AD3-82F7-4E49E84CD3EE}" dt="2023-03-08T17:34:47.640" v="27691" actId="14100"/>
          <ac:spMkLst>
            <pc:docMk/>
            <pc:sldMk cId="553244474" sldId="265"/>
            <ac:spMk id="12" creationId="{4E78144F-B4EE-2D8A-4B1A-24C2897FE6DA}"/>
          </ac:spMkLst>
        </pc:spChg>
        <pc:spChg chg="add mod ord">
          <ac:chgData name="Erika Wills" userId="a32d244d-3bb4-4e77-8afa-17c481dd091e" providerId="ADAL" clId="{0D431D9F-EC1D-4AD3-82F7-4E49E84CD3EE}" dt="2023-03-08T17:30:11.336" v="27467" actId="20577"/>
          <ac:spMkLst>
            <pc:docMk/>
            <pc:sldMk cId="553244474" sldId="265"/>
            <ac:spMk id="16" creationId="{F9E13ED9-FD8E-5B2B-90A2-94A140FBE94D}"/>
          </ac:spMkLst>
        </pc:spChg>
        <pc:picChg chg="add mod modCrop">
          <ac:chgData name="Erika Wills" userId="a32d244d-3bb4-4e77-8afa-17c481dd091e" providerId="ADAL" clId="{0D431D9F-EC1D-4AD3-82F7-4E49E84CD3EE}" dt="2023-03-08T17:29:34.177" v="27448" actId="14100"/>
          <ac:picMkLst>
            <pc:docMk/>
            <pc:sldMk cId="553244474" sldId="265"/>
            <ac:picMk id="5" creationId="{26AEB4BC-E04A-9EEF-14F2-80D57E9F1577}"/>
          </ac:picMkLst>
        </pc:picChg>
        <pc:cxnChg chg="add mod">
          <ac:chgData name="Erika Wills" userId="a32d244d-3bb4-4e77-8afa-17c481dd091e" providerId="ADAL" clId="{0D431D9F-EC1D-4AD3-82F7-4E49E84CD3EE}" dt="2023-03-08T18:15:35.462" v="28313" actId="1035"/>
          <ac:cxnSpMkLst>
            <pc:docMk/>
            <pc:sldMk cId="553244474" sldId="265"/>
            <ac:cxnSpMk id="6" creationId="{9E6369B1-7C14-069B-9437-9F55203A005D}"/>
          </ac:cxnSpMkLst>
        </pc:cxnChg>
        <pc:cxnChg chg="add mod">
          <ac:chgData name="Erika Wills" userId="a32d244d-3bb4-4e77-8afa-17c481dd091e" providerId="ADAL" clId="{0D431D9F-EC1D-4AD3-82F7-4E49E84CD3EE}" dt="2023-03-08T18:15:38.724" v="28314" actId="14100"/>
          <ac:cxnSpMkLst>
            <pc:docMk/>
            <pc:sldMk cId="553244474" sldId="265"/>
            <ac:cxnSpMk id="25" creationId="{1DB37E80-8C3F-9DB3-9C0A-131AC05B3380}"/>
          </ac:cxnSpMkLst>
        </pc:cxnChg>
      </pc:sldChg>
      <pc:sldChg chg="addSp delSp modSp new mod chgLayout">
        <pc:chgData name="Erika Wills" userId="a32d244d-3bb4-4e77-8afa-17c481dd091e" providerId="ADAL" clId="{0D431D9F-EC1D-4AD3-82F7-4E49E84CD3EE}" dt="2023-03-08T20:16:40.114" v="32426" actId="20577"/>
        <pc:sldMkLst>
          <pc:docMk/>
          <pc:sldMk cId="603110135" sldId="266"/>
        </pc:sldMkLst>
        <pc:spChg chg="mod ord">
          <ac:chgData name="Erika Wills" userId="a32d244d-3bb4-4e77-8afa-17c481dd091e" providerId="ADAL" clId="{0D431D9F-EC1D-4AD3-82F7-4E49E84CD3EE}" dt="2023-03-01T18:25:26.676" v="1050" actId="700"/>
          <ac:spMkLst>
            <pc:docMk/>
            <pc:sldMk cId="603110135" sldId="266"/>
            <ac:spMk id="2" creationId="{BB220C7C-838B-DE08-80DB-E3A5F9E60D82}"/>
          </ac:spMkLst>
        </pc:spChg>
        <pc:spChg chg="del">
          <ac:chgData name="Erika Wills" userId="a32d244d-3bb4-4e77-8afa-17c481dd091e" providerId="ADAL" clId="{0D431D9F-EC1D-4AD3-82F7-4E49E84CD3EE}" dt="2023-03-01T16:06:36.912" v="18" actId="478"/>
          <ac:spMkLst>
            <pc:docMk/>
            <pc:sldMk cId="603110135" sldId="266"/>
            <ac:spMk id="3" creationId="{41D5FDB3-8F41-6D56-DF2E-FCE47B372B05}"/>
          </ac:spMkLst>
        </pc:spChg>
        <pc:spChg chg="add mod">
          <ac:chgData name="Erika Wills" userId="a32d244d-3bb4-4e77-8afa-17c481dd091e" providerId="ADAL" clId="{0D431D9F-EC1D-4AD3-82F7-4E49E84CD3EE}" dt="2023-03-08T20:16:14.522" v="32410" actId="1037"/>
          <ac:spMkLst>
            <pc:docMk/>
            <pc:sldMk cId="603110135" sldId="266"/>
            <ac:spMk id="3" creationId="{A23C8F1E-F106-2B38-C272-B06698126523}"/>
          </ac:spMkLst>
        </pc:spChg>
        <pc:spChg chg="mod ord">
          <ac:chgData name="Erika Wills" userId="a32d244d-3bb4-4e77-8afa-17c481dd091e" providerId="ADAL" clId="{0D431D9F-EC1D-4AD3-82F7-4E49E84CD3EE}" dt="2023-03-01T18:25:26.676" v="1050" actId="700"/>
          <ac:spMkLst>
            <pc:docMk/>
            <pc:sldMk cId="603110135" sldId="266"/>
            <ac:spMk id="4" creationId="{8BE0358F-7485-3CF4-F6F7-9FC5DA200FB8}"/>
          </ac:spMkLst>
        </pc:spChg>
        <pc:spChg chg="mod ord">
          <ac:chgData name="Erika Wills" userId="a32d244d-3bb4-4e77-8afa-17c481dd091e" providerId="ADAL" clId="{0D431D9F-EC1D-4AD3-82F7-4E49E84CD3EE}" dt="2023-03-01T18:25:26.676" v="1050" actId="700"/>
          <ac:spMkLst>
            <pc:docMk/>
            <pc:sldMk cId="603110135" sldId="266"/>
            <ac:spMk id="5" creationId="{8FF1CFCD-7FE4-3DC1-EA87-AFC83414F51C}"/>
          </ac:spMkLst>
        </pc:spChg>
        <pc:spChg chg="add mod ord">
          <ac:chgData name="Erika Wills" userId="a32d244d-3bb4-4e77-8afa-17c481dd091e" providerId="ADAL" clId="{0D431D9F-EC1D-4AD3-82F7-4E49E84CD3EE}" dt="2023-03-03T18:13:01.844" v="3002" actId="14100"/>
          <ac:spMkLst>
            <pc:docMk/>
            <pc:sldMk cId="603110135" sldId="266"/>
            <ac:spMk id="6" creationId="{D66862B6-2275-7D1F-036F-D4234733D444}"/>
          </ac:spMkLst>
        </pc:spChg>
        <pc:spChg chg="add mod">
          <ac:chgData name="Erika Wills" userId="a32d244d-3bb4-4e77-8afa-17c481dd091e" providerId="ADAL" clId="{0D431D9F-EC1D-4AD3-82F7-4E49E84CD3EE}" dt="2023-03-08T20:16:40.114" v="32426" actId="20577"/>
          <ac:spMkLst>
            <pc:docMk/>
            <pc:sldMk cId="603110135" sldId="266"/>
            <ac:spMk id="7" creationId="{831368E7-8D0B-7AF3-0F51-3E41464B83B0}"/>
          </ac:spMkLst>
        </pc:spChg>
      </pc:sldChg>
      <pc:sldChg chg="addSp delSp modSp new mod">
        <pc:chgData name="Erika Wills" userId="a32d244d-3bb4-4e77-8afa-17c481dd091e" providerId="ADAL" clId="{0D431D9F-EC1D-4AD3-82F7-4E49E84CD3EE}" dt="2023-03-07T22:06:30.702" v="22678" actId="692"/>
        <pc:sldMkLst>
          <pc:docMk/>
          <pc:sldMk cId="468273725" sldId="267"/>
        </pc:sldMkLst>
        <pc:spChg chg="del mod">
          <ac:chgData name="Erika Wills" userId="a32d244d-3bb4-4e77-8afa-17c481dd091e" providerId="ADAL" clId="{0D431D9F-EC1D-4AD3-82F7-4E49E84CD3EE}" dt="2023-03-01T16:38:39.764" v="771" actId="478"/>
          <ac:spMkLst>
            <pc:docMk/>
            <pc:sldMk cId="468273725" sldId="267"/>
            <ac:spMk id="3" creationId="{50F42FBB-606B-E6CA-A4DA-E8160EB6EA21}"/>
          </ac:spMkLst>
        </pc:spChg>
        <pc:spChg chg="add del mod">
          <ac:chgData name="Erika Wills" userId="a32d244d-3bb4-4e77-8afa-17c481dd091e" providerId="ADAL" clId="{0D431D9F-EC1D-4AD3-82F7-4E49E84CD3EE}" dt="2023-03-01T16:38:43.526" v="772" actId="478"/>
          <ac:spMkLst>
            <pc:docMk/>
            <pc:sldMk cId="468273725" sldId="267"/>
            <ac:spMk id="8" creationId="{5F8D1326-344D-F2EB-9D48-ECBEBE3800A2}"/>
          </ac:spMkLst>
        </pc:spChg>
        <pc:spChg chg="add mod">
          <ac:chgData name="Erika Wills" userId="a32d244d-3bb4-4e77-8afa-17c481dd091e" providerId="ADAL" clId="{0D431D9F-EC1D-4AD3-82F7-4E49E84CD3EE}" dt="2023-03-04T00:52:00.699" v="14709" actId="1076"/>
          <ac:spMkLst>
            <pc:docMk/>
            <pc:sldMk cId="468273725" sldId="267"/>
            <ac:spMk id="10" creationId="{36177572-2BE7-42FC-A948-C26E16719B40}"/>
          </ac:spMkLst>
        </pc:spChg>
        <pc:spChg chg="add mod">
          <ac:chgData name="Erika Wills" userId="a32d244d-3bb4-4e77-8afa-17c481dd091e" providerId="ADAL" clId="{0D431D9F-EC1D-4AD3-82F7-4E49E84CD3EE}" dt="2023-03-04T00:55:09.182" v="14757" actId="14100"/>
          <ac:spMkLst>
            <pc:docMk/>
            <pc:sldMk cId="468273725" sldId="267"/>
            <ac:spMk id="11" creationId="{0B8A270D-F699-405D-6877-8E5810AA5796}"/>
          </ac:spMkLst>
        </pc:spChg>
        <pc:spChg chg="add mod">
          <ac:chgData name="Erika Wills" userId="a32d244d-3bb4-4e77-8afa-17c481dd091e" providerId="ADAL" clId="{0D431D9F-EC1D-4AD3-82F7-4E49E84CD3EE}" dt="2023-03-04T00:55:39.233" v="14760" actId="14100"/>
          <ac:spMkLst>
            <pc:docMk/>
            <pc:sldMk cId="468273725" sldId="267"/>
            <ac:spMk id="12" creationId="{FAC676F3-7A00-42DC-33AE-34B7EDC4C556}"/>
          </ac:spMkLst>
        </pc:spChg>
        <pc:spChg chg="add mod">
          <ac:chgData name="Erika Wills" userId="a32d244d-3bb4-4e77-8afa-17c481dd091e" providerId="ADAL" clId="{0D431D9F-EC1D-4AD3-82F7-4E49E84CD3EE}" dt="2023-03-07T22:06:30.702" v="22678" actId="692"/>
          <ac:spMkLst>
            <pc:docMk/>
            <pc:sldMk cId="468273725" sldId="267"/>
            <ac:spMk id="14" creationId="{148DCA26-B6EB-7A2D-275D-CEAF5447F81B}"/>
          </ac:spMkLst>
        </pc:spChg>
        <pc:picChg chg="add mod modCrop">
          <ac:chgData name="Erika Wills" userId="a32d244d-3bb4-4e77-8afa-17c481dd091e" providerId="ADAL" clId="{0D431D9F-EC1D-4AD3-82F7-4E49E84CD3EE}" dt="2023-03-04T00:53:47.717" v="14734" actId="1076"/>
          <ac:picMkLst>
            <pc:docMk/>
            <pc:sldMk cId="468273725" sldId="267"/>
            <ac:picMk id="5" creationId="{385B741F-F678-506D-31AC-BF65A5C97FEB}"/>
          </ac:picMkLst>
        </pc:picChg>
        <pc:picChg chg="add mod modCrop">
          <ac:chgData name="Erika Wills" userId="a32d244d-3bb4-4e77-8afa-17c481dd091e" providerId="ADAL" clId="{0D431D9F-EC1D-4AD3-82F7-4E49E84CD3EE}" dt="2023-03-01T16:41:07.319" v="817" actId="1037"/>
          <ac:picMkLst>
            <pc:docMk/>
            <pc:sldMk cId="468273725" sldId="267"/>
            <ac:picMk id="6" creationId="{7CF19563-105F-93B5-2D91-3AE7B7D05096}"/>
          </ac:picMkLst>
        </pc:picChg>
        <pc:picChg chg="add mod modCrop">
          <ac:chgData name="Erika Wills" userId="a32d244d-3bb4-4e77-8afa-17c481dd091e" providerId="ADAL" clId="{0D431D9F-EC1D-4AD3-82F7-4E49E84CD3EE}" dt="2023-03-07T20:08:23.872" v="20246" actId="692"/>
          <ac:picMkLst>
            <pc:docMk/>
            <pc:sldMk cId="468273725" sldId="267"/>
            <ac:picMk id="8" creationId="{2C96338D-B16A-BDC9-0904-362547C45DE7}"/>
          </ac:picMkLst>
        </pc:picChg>
        <pc:picChg chg="add mod modCrop">
          <ac:chgData name="Erika Wills" userId="a32d244d-3bb4-4e77-8afa-17c481dd091e" providerId="ADAL" clId="{0D431D9F-EC1D-4AD3-82F7-4E49E84CD3EE}" dt="2023-03-07T22:06:20.849" v="22676" actId="692"/>
          <ac:picMkLst>
            <pc:docMk/>
            <pc:sldMk cId="468273725" sldId="267"/>
            <ac:picMk id="9" creationId="{1B1CBFD4-A666-AA8B-B312-0E3C76F8E2F6}"/>
          </ac:picMkLst>
        </pc:picChg>
        <pc:cxnChg chg="add mod">
          <ac:chgData name="Erika Wills" userId="a32d244d-3bb4-4e77-8afa-17c481dd091e" providerId="ADAL" clId="{0D431D9F-EC1D-4AD3-82F7-4E49E84CD3EE}" dt="2023-03-04T00:55:39.233" v="14760" actId="14100"/>
          <ac:cxnSpMkLst>
            <pc:docMk/>
            <pc:sldMk cId="468273725" sldId="267"/>
            <ac:cxnSpMk id="13" creationId="{D43E613D-B743-F933-8D42-50184BF6D079}"/>
          </ac:cxnSpMkLst>
        </pc:cxnChg>
        <pc:cxnChg chg="add mod">
          <ac:chgData name="Erika Wills" userId="a32d244d-3bb4-4e77-8afa-17c481dd091e" providerId="ADAL" clId="{0D431D9F-EC1D-4AD3-82F7-4E49E84CD3EE}" dt="2023-03-07T22:06:25.432" v="22677" actId="692"/>
          <ac:cxnSpMkLst>
            <pc:docMk/>
            <pc:sldMk cId="468273725" sldId="267"/>
            <ac:cxnSpMk id="15" creationId="{D9413ECB-697C-FF2F-139A-D16EC718CC16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19:13:11.362" v="31278" actId="14100"/>
        <pc:sldMkLst>
          <pc:docMk/>
          <pc:sldMk cId="2523348609" sldId="268"/>
        </pc:sldMkLst>
        <pc:spChg chg="del mod">
          <ac:chgData name="Erika Wills" userId="a32d244d-3bb4-4e77-8afa-17c481dd091e" providerId="ADAL" clId="{0D431D9F-EC1D-4AD3-82F7-4E49E84CD3EE}" dt="2023-03-01T16:13:05.104" v="117" actId="478"/>
          <ac:spMkLst>
            <pc:docMk/>
            <pc:sldMk cId="2523348609" sldId="268"/>
            <ac:spMk id="3" creationId="{25250ACE-0F25-97C1-3BBC-4551198BBCFC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5" creationId="{F0500CF5-2A4D-8AF1-4BFA-79728E7ABE8A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6" creationId="{207272E9-D99E-C582-AD3E-AB11C956EBEA}"/>
          </ac:spMkLst>
        </pc:spChg>
        <pc:spChg chg="add del mod">
          <ac:chgData name="Erika Wills" userId="a32d244d-3bb4-4e77-8afa-17c481dd091e" providerId="ADAL" clId="{0D431D9F-EC1D-4AD3-82F7-4E49E84CD3EE}" dt="2023-03-01T16:13:09.922" v="118" actId="478"/>
          <ac:spMkLst>
            <pc:docMk/>
            <pc:sldMk cId="2523348609" sldId="268"/>
            <ac:spMk id="6" creationId="{7494E973-FA74-66B3-6BC6-768F4528A7B1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11" creationId="{EF710FD5-7D76-5747-15AD-27025FF52C66}"/>
          </ac:spMkLst>
        </pc:spChg>
        <pc:spChg chg="add del mod or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24" creationId="{F3DBD8B1-6158-8C98-DDE0-D10C8D047C01}"/>
          </ac:spMkLst>
        </pc:spChg>
        <pc:spChg chg="add mod">
          <ac:chgData name="Erika Wills" userId="a32d244d-3bb4-4e77-8afa-17c481dd091e" providerId="ADAL" clId="{0D431D9F-EC1D-4AD3-82F7-4E49E84CD3EE}" dt="2023-03-08T19:13:11.362" v="31278" actId="14100"/>
          <ac:spMkLst>
            <pc:docMk/>
            <pc:sldMk cId="2523348609" sldId="268"/>
            <ac:spMk id="28" creationId="{CF800980-4D09-FBA7-1261-DF9A1BD92D95}"/>
          </ac:spMkLst>
        </pc:spChg>
        <pc:spChg chg="add mod or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30" creationId="{18D0395F-EDC1-09A2-0931-C0E56CB9BF38}"/>
          </ac:spMkLst>
        </pc:spChg>
        <pc:spChg chg="add mod ord">
          <ac:chgData name="Erika Wills" userId="a32d244d-3bb4-4e77-8afa-17c481dd091e" providerId="ADAL" clId="{0D431D9F-EC1D-4AD3-82F7-4E49E84CD3EE}" dt="2023-03-08T19:12:39.025" v="31270" actId="208"/>
          <ac:spMkLst>
            <pc:docMk/>
            <pc:sldMk cId="2523348609" sldId="268"/>
            <ac:spMk id="31" creationId="{69387C45-56AB-9958-5E60-2B32DF86E651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55" creationId="{79307648-8D9D-DAC8-4960-38DF73DBC91D}"/>
          </ac:spMkLst>
        </pc:spChg>
        <pc:spChg chg="add mod">
          <ac:chgData name="Erika Wills" userId="a32d244d-3bb4-4e77-8afa-17c481dd091e" providerId="ADAL" clId="{0D431D9F-EC1D-4AD3-82F7-4E49E84CD3EE}" dt="2023-03-08T19:12:45.786" v="31274" actId="1036"/>
          <ac:spMkLst>
            <pc:docMk/>
            <pc:sldMk cId="2523348609" sldId="268"/>
            <ac:spMk id="56" creationId="{9C4A34B6-108C-280E-E958-3433A418A8B5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57" creationId="{5955AA87-E084-D35D-DD90-C005FD39E13C}"/>
          </ac:spMkLst>
        </pc:spChg>
        <pc:spChg chg="add mod">
          <ac:chgData name="Erika Wills" userId="a32d244d-3bb4-4e77-8afa-17c481dd091e" providerId="ADAL" clId="{0D431D9F-EC1D-4AD3-82F7-4E49E84CD3EE}" dt="2023-03-08T19:11:58.059" v="31245" actId="1038"/>
          <ac:spMkLst>
            <pc:docMk/>
            <pc:sldMk cId="2523348609" sldId="268"/>
            <ac:spMk id="58" creationId="{7E9DD763-B388-2D1D-CCA5-8EA482FCC36D}"/>
          </ac:spMkLst>
        </pc:spChg>
        <pc:grpChg chg="add del mod">
          <ac:chgData name="Erika Wills" userId="a32d244d-3bb4-4e77-8afa-17c481dd091e" providerId="ADAL" clId="{0D431D9F-EC1D-4AD3-82F7-4E49E84CD3EE}" dt="2023-03-01T16:41:40.570" v="819" actId="165"/>
          <ac:grpSpMkLst>
            <pc:docMk/>
            <pc:sldMk cId="2523348609" sldId="268"/>
            <ac:grpSpMk id="11" creationId="{81BD0898-DEB7-6B45-AB2E-68BAB7FFA2B6}"/>
          </ac:grpSpMkLst>
        </pc:grpChg>
        <pc:picChg chg="add del mod">
          <ac:chgData name="Erika Wills" userId="a32d244d-3bb4-4e77-8afa-17c481dd091e" providerId="ADAL" clId="{0D431D9F-EC1D-4AD3-82F7-4E49E84CD3EE}" dt="2023-03-03T17:45:08.927" v="2471" actId="478"/>
          <ac:picMkLst>
            <pc:docMk/>
            <pc:sldMk cId="2523348609" sldId="268"/>
            <ac:picMk id="3" creationId="{6037F844-BF7B-E030-25DA-6F60B7737181}"/>
          </ac:picMkLst>
        </pc:picChg>
        <pc:picChg chg="add del mod modCrop">
          <ac:chgData name="Erika Wills" userId="a32d244d-3bb4-4e77-8afa-17c481dd091e" providerId="ADAL" clId="{0D431D9F-EC1D-4AD3-82F7-4E49E84CD3EE}" dt="2023-03-07T19:31:33.058" v="18967" actId="478"/>
          <ac:picMkLst>
            <pc:docMk/>
            <pc:sldMk cId="2523348609" sldId="268"/>
            <ac:picMk id="5" creationId="{1BD72763-F9D5-A2C4-C9BF-525C84837F34}"/>
          </ac:picMkLst>
        </pc:picChg>
        <pc:picChg chg="add del mod ord modCrop">
          <ac:chgData name="Erika Wills" userId="a32d244d-3bb4-4e77-8afa-17c481dd091e" providerId="ADAL" clId="{0D431D9F-EC1D-4AD3-82F7-4E49E84CD3EE}" dt="2023-03-03T17:49:44.002" v="2602" actId="478"/>
          <ac:picMkLst>
            <pc:docMk/>
            <pc:sldMk cId="2523348609" sldId="268"/>
            <ac:picMk id="5" creationId="{E94A9F72-722F-688A-2F05-6C5750411037}"/>
          </ac:picMkLst>
        </pc:picChg>
        <pc:picChg chg="add del mod">
          <ac:chgData name="Erika Wills" userId="a32d244d-3bb4-4e77-8afa-17c481dd091e" providerId="ADAL" clId="{0D431D9F-EC1D-4AD3-82F7-4E49E84CD3EE}" dt="2023-03-03T17:50:16.716" v="2650" actId="478"/>
          <ac:picMkLst>
            <pc:docMk/>
            <pc:sldMk cId="2523348609" sldId="268"/>
            <ac:picMk id="6" creationId="{D20F8DEB-EA77-F086-7CEA-8B5575BE098F}"/>
          </ac:picMkLst>
        </pc:picChg>
        <pc:picChg chg="add del mod modCrop">
          <ac:chgData name="Erika Wills" userId="a32d244d-3bb4-4e77-8afa-17c481dd091e" providerId="ADAL" clId="{0D431D9F-EC1D-4AD3-82F7-4E49E84CD3EE}" dt="2023-03-03T17:50:16.716" v="2650" actId="478"/>
          <ac:picMkLst>
            <pc:docMk/>
            <pc:sldMk cId="2523348609" sldId="268"/>
            <ac:picMk id="8" creationId="{05985F6E-40F1-707B-D10C-20829008027F}"/>
          </ac:picMkLst>
        </pc:picChg>
        <pc:picChg chg="add del mod topLvl">
          <ac:chgData name="Erika Wills" userId="a32d244d-3bb4-4e77-8afa-17c481dd091e" providerId="ADAL" clId="{0D431D9F-EC1D-4AD3-82F7-4E49E84CD3EE}" dt="2023-03-01T16:42:23.687" v="820" actId="478"/>
          <ac:picMkLst>
            <pc:docMk/>
            <pc:sldMk cId="2523348609" sldId="268"/>
            <ac:picMk id="8" creationId="{10123FA8-9164-164C-0C3F-06BE4318BDD9}"/>
          </ac:picMkLst>
        </pc:picChg>
        <pc:picChg chg="add del mod topLvl modCrop">
          <ac:chgData name="Erika Wills" userId="a32d244d-3bb4-4e77-8afa-17c481dd091e" providerId="ADAL" clId="{0D431D9F-EC1D-4AD3-82F7-4E49E84CD3EE}" dt="2023-03-01T16:42:23.687" v="820" actId="478"/>
          <ac:picMkLst>
            <pc:docMk/>
            <pc:sldMk cId="2523348609" sldId="268"/>
            <ac:picMk id="9" creationId="{042900FE-5425-3838-3EF0-5FA4DBD656AA}"/>
          </ac:picMkLst>
        </pc:picChg>
        <pc:picChg chg="add del mod modCrop">
          <ac:chgData name="Erika Wills" userId="a32d244d-3bb4-4e77-8afa-17c481dd091e" providerId="ADAL" clId="{0D431D9F-EC1D-4AD3-82F7-4E49E84CD3EE}" dt="2023-03-07T18:50:11.446" v="17024" actId="478"/>
          <ac:picMkLst>
            <pc:docMk/>
            <pc:sldMk cId="2523348609" sldId="268"/>
            <ac:picMk id="10" creationId="{14F41009-351F-9388-7E78-39A42A494FE1}"/>
          </ac:picMkLst>
        </pc:picChg>
        <pc:picChg chg="add del mod topLvl modCrop">
          <ac:chgData name="Erika Wills" userId="a32d244d-3bb4-4e77-8afa-17c481dd091e" providerId="ADAL" clId="{0D431D9F-EC1D-4AD3-82F7-4E49E84CD3EE}" dt="2023-03-01T16:42:23.687" v="820" actId="478"/>
          <ac:picMkLst>
            <pc:docMk/>
            <pc:sldMk cId="2523348609" sldId="268"/>
            <ac:picMk id="10" creationId="{90CFA63B-AA44-A751-D395-CAB92C8D489C}"/>
          </ac:picMkLst>
        </pc:picChg>
        <pc:picChg chg="add del mod ord modCrop">
          <ac:chgData name="Erika Wills" userId="a32d244d-3bb4-4e77-8afa-17c481dd091e" providerId="ADAL" clId="{0D431D9F-EC1D-4AD3-82F7-4E49E84CD3EE}" dt="2023-03-07T19:33:09.334" v="18988" actId="478"/>
          <ac:picMkLst>
            <pc:docMk/>
            <pc:sldMk cId="2523348609" sldId="268"/>
            <ac:picMk id="13" creationId="{F7A0E8D9-46AB-B92A-C4B4-D6CF70B337D7}"/>
          </ac:picMkLst>
        </pc:picChg>
        <pc:picChg chg="add del mod modCrop">
          <ac:chgData name="Erika Wills" userId="a32d244d-3bb4-4e77-8afa-17c481dd091e" providerId="ADAL" clId="{0D431D9F-EC1D-4AD3-82F7-4E49E84CD3EE}" dt="2023-03-07T19:33:09.334" v="18988" actId="478"/>
          <ac:picMkLst>
            <pc:docMk/>
            <pc:sldMk cId="2523348609" sldId="268"/>
            <ac:picMk id="15" creationId="{5196B5A4-0821-BF1E-3C26-FB395769405C}"/>
          </ac:picMkLst>
        </pc:picChg>
        <pc:picChg chg="add mod ord modCrop">
          <ac:chgData name="Erika Wills" userId="a32d244d-3bb4-4e77-8afa-17c481dd091e" providerId="ADAL" clId="{0D431D9F-EC1D-4AD3-82F7-4E49E84CD3EE}" dt="2023-03-08T19:11:58.059" v="31245" actId="1038"/>
          <ac:picMkLst>
            <pc:docMk/>
            <pc:sldMk cId="2523348609" sldId="268"/>
            <ac:picMk id="17" creationId="{E15F6C51-F103-C4F6-0DBB-2FBD5E9DDFDC}"/>
          </ac:picMkLst>
        </pc:picChg>
        <pc:picChg chg="add mod ord modCrop">
          <ac:chgData name="Erika Wills" userId="a32d244d-3bb4-4e77-8afa-17c481dd091e" providerId="ADAL" clId="{0D431D9F-EC1D-4AD3-82F7-4E49E84CD3EE}" dt="2023-03-07T19:42:09.394" v="19415" actId="1036"/>
          <ac:picMkLst>
            <pc:docMk/>
            <pc:sldMk cId="2523348609" sldId="268"/>
            <ac:picMk id="19" creationId="{8AAA4AF7-C091-E914-B9C1-176FB1C7B296}"/>
          </ac:picMkLst>
        </pc:picChg>
        <pc:picChg chg="add mod modCrop">
          <ac:chgData name="Erika Wills" userId="a32d244d-3bb4-4e77-8afa-17c481dd091e" providerId="ADAL" clId="{0D431D9F-EC1D-4AD3-82F7-4E49E84CD3EE}" dt="2023-03-08T19:11:58.059" v="31245" actId="1038"/>
          <ac:picMkLst>
            <pc:docMk/>
            <pc:sldMk cId="2523348609" sldId="268"/>
            <ac:picMk id="29" creationId="{5A6CC9A2-A8B1-3A25-E205-46CB40A2F106}"/>
          </ac:picMkLst>
        </pc:picChg>
        <pc:picChg chg="add mod">
          <ac:chgData name="Erika Wills" userId="a32d244d-3bb4-4e77-8afa-17c481dd091e" providerId="ADAL" clId="{0D431D9F-EC1D-4AD3-82F7-4E49E84CD3EE}" dt="2023-03-07T19:29:55.334" v="18962" actId="1076"/>
          <ac:picMkLst>
            <pc:docMk/>
            <pc:sldMk cId="2523348609" sldId="268"/>
            <ac:picMk id="1026" creationId="{21070A49-4192-3738-9EF7-2BF3476232C6}"/>
          </ac:picMkLst>
        </pc:picChg>
        <pc:cxnChg chg="add mod">
          <ac:chgData name="Erika Wills" userId="a32d244d-3bb4-4e77-8afa-17c481dd091e" providerId="ADAL" clId="{0D431D9F-EC1D-4AD3-82F7-4E49E84CD3EE}" dt="2023-03-08T19:11:58.059" v="31245" actId="1038"/>
          <ac:cxnSpMkLst>
            <pc:docMk/>
            <pc:sldMk cId="2523348609" sldId="268"/>
            <ac:cxnSpMk id="3" creationId="{F769BF69-161D-396E-C5A8-5CC1AB8445E5}"/>
          </ac:cxnSpMkLst>
        </pc:cxnChg>
        <pc:cxnChg chg="add mod ord">
          <ac:chgData name="Erika Wills" userId="a32d244d-3bb4-4e77-8afa-17c481dd091e" providerId="ADAL" clId="{0D431D9F-EC1D-4AD3-82F7-4E49E84CD3EE}" dt="2023-03-08T19:11:58.059" v="31245" actId="1038"/>
          <ac:cxnSpMkLst>
            <pc:docMk/>
            <pc:sldMk cId="2523348609" sldId="268"/>
            <ac:cxnSpMk id="7" creationId="{E3480B79-DF27-BC52-9BB2-74E2399476C8}"/>
          </ac:cxnSpMkLst>
        </pc:cxnChg>
        <pc:cxnChg chg="add mod ord">
          <ac:chgData name="Erika Wills" userId="a32d244d-3bb4-4e77-8afa-17c481dd091e" providerId="ADAL" clId="{0D431D9F-EC1D-4AD3-82F7-4E49E84CD3EE}" dt="2023-03-08T19:13:11.362" v="31278" actId="14100"/>
          <ac:cxnSpMkLst>
            <pc:docMk/>
            <pc:sldMk cId="2523348609" sldId="268"/>
            <ac:cxnSpMk id="25" creationId="{FA46F442-D5BB-B846-9FE7-F1DCA59B8341}"/>
          </ac:cxnSpMkLst>
        </pc:cxnChg>
        <pc:cxnChg chg="add mod">
          <ac:chgData name="Erika Wills" userId="a32d244d-3bb4-4e77-8afa-17c481dd091e" providerId="ADAL" clId="{0D431D9F-EC1D-4AD3-82F7-4E49E84CD3EE}" dt="2023-03-08T19:11:58.059" v="31245" actId="1038"/>
          <ac:cxnSpMkLst>
            <pc:docMk/>
            <pc:sldMk cId="2523348609" sldId="268"/>
            <ac:cxnSpMk id="32" creationId="{2098D4E5-6523-99EB-E8FF-82A2379C70D0}"/>
          </ac:cxnSpMkLst>
        </pc:cxnChg>
        <pc:cxnChg chg="add del mod">
          <ac:chgData name="Erika Wills" userId="a32d244d-3bb4-4e77-8afa-17c481dd091e" providerId="ADAL" clId="{0D431D9F-EC1D-4AD3-82F7-4E49E84CD3EE}" dt="2023-03-07T19:43:11.695" v="19468" actId="478"/>
          <ac:cxnSpMkLst>
            <pc:docMk/>
            <pc:sldMk cId="2523348609" sldId="268"/>
            <ac:cxnSpMk id="35" creationId="{16454086-D64C-B86E-5E73-72687BA2BF1F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7T22:08:44.798" v="22700" actId="692"/>
        <pc:sldMkLst>
          <pc:docMk/>
          <pc:sldMk cId="327160307" sldId="269"/>
        </pc:sldMkLst>
        <pc:spChg chg="add mod">
          <ac:chgData name="Erika Wills" userId="a32d244d-3bb4-4e77-8afa-17c481dd091e" providerId="ADAL" clId="{0D431D9F-EC1D-4AD3-82F7-4E49E84CD3EE}" dt="2023-03-07T20:10:33.620" v="20256" actId="14100"/>
          <ac:spMkLst>
            <pc:docMk/>
            <pc:sldMk cId="327160307" sldId="269"/>
            <ac:spMk id="3" creationId="{87813B59-5069-132D-13E0-A95DA23FF346}"/>
          </ac:spMkLst>
        </pc:spChg>
        <pc:spChg chg="del mod">
          <ac:chgData name="Erika Wills" userId="a32d244d-3bb4-4e77-8afa-17c481dd091e" providerId="ADAL" clId="{0D431D9F-EC1D-4AD3-82F7-4E49E84CD3EE}" dt="2023-03-01T16:26:33.957" v="460" actId="478"/>
          <ac:spMkLst>
            <pc:docMk/>
            <pc:sldMk cId="327160307" sldId="269"/>
            <ac:spMk id="3" creationId="{D5D60FE8-295E-AD7B-A054-8FFD5A3EF7D3}"/>
          </ac:spMkLst>
        </pc:spChg>
        <pc:spChg chg="add del mod">
          <ac:chgData name="Erika Wills" userId="a32d244d-3bb4-4e77-8afa-17c481dd091e" providerId="ADAL" clId="{0D431D9F-EC1D-4AD3-82F7-4E49E84CD3EE}" dt="2023-03-01T16:26:37.133" v="462" actId="478"/>
          <ac:spMkLst>
            <pc:docMk/>
            <pc:sldMk cId="327160307" sldId="269"/>
            <ac:spMk id="8" creationId="{F13AC80F-2438-58F8-0A1D-A8573FD4950B}"/>
          </ac:spMkLst>
        </pc:spChg>
        <pc:spChg chg="add del mod">
          <ac:chgData name="Erika Wills" userId="a32d244d-3bb4-4e77-8afa-17c481dd091e" providerId="ADAL" clId="{0D431D9F-EC1D-4AD3-82F7-4E49E84CD3EE}" dt="2023-03-07T20:16:56.084" v="20562" actId="478"/>
          <ac:spMkLst>
            <pc:docMk/>
            <pc:sldMk cId="327160307" sldId="269"/>
            <ac:spMk id="11" creationId="{27A9DAF8-C90E-E4F1-6FD1-59FCC8CE0E22}"/>
          </ac:spMkLst>
        </pc:spChg>
        <pc:spChg chg="add mod">
          <ac:chgData name="Erika Wills" userId="a32d244d-3bb4-4e77-8afa-17c481dd091e" providerId="ADAL" clId="{0D431D9F-EC1D-4AD3-82F7-4E49E84CD3EE}" dt="2023-03-07T22:08:44.798" v="22700" actId="692"/>
          <ac:spMkLst>
            <pc:docMk/>
            <pc:sldMk cId="327160307" sldId="269"/>
            <ac:spMk id="13" creationId="{D2709BF3-F6BE-B1CB-F7D6-A5E7690EA350}"/>
          </ac:spMkLst>
        </pc:spChg>
        <pc:spChg chg="add del">
          <ac:chgData name="Erika Wills" userId="a32d244d-3bb4-4e77-8afa-17c481dd091e" providerId="ADAL" clId="{0D431D9F-EC1D-4AD3-82F7-4E49E84CD3EE}" dt="2023-03-01T16:34:22.362" v="677" actId="478"/>
          <ac:spMkLst>
            <pc:docMk/>
            <pc:sldMk cId="327160307" sldId="269"/>
            <ac:spMk id="15" creationId="{AA8B04FB-66E3-B379-E8FF-E202CF6565E7}"/>
          </ac:spMkLst>
        </pc:spChg>
        <pc:spChg chg="add mod">
          <ac:chgData name="Erika Wills" userId="a32d244d-3bb4-4e77-8afa-17c481dd091e" providerId="ADAL" clId="{0D431D9F-EC1D-4AD3-82F7-4E49E84CD3EE}" dt="2023-03-01T16:37:30.091" v="764" actId="164"/>
          <ac:spMkLst>
            <pc:docMk/>
            <pc:sldMk cId="327160307" sldId="269"/>
            <ac:spMk id="16" creationId="{EAB6FA73-12C7-6998-E2AA-2BAEC7B25FBC}"/>
          </ac:spMkLst>
        </pc:spChg>
        <pc:spChg chg="add mod">
          <ac:chgData name="Erika Wills" userId="a32d244d-3bb4-4e77-8afa-17c481dd091e" providerId="ADAL" clId="{0D431D9F-EC1D-4AD3-82F7-4E49E84CD3EE}" dt="2023-03-01T16:37:30.091" v="764" actId="164"/>
          <ac:spMkLst>
            <pc:docMk/>
            <pc:sldMk cId="327160307" sldId="269"/>
            <ac:spMk id="17" creationId="{ACE404C8-8A92-3E91-D967-90B40EFEF1BC}"/>
          </ac:spMkLst>
        </pc:spChg>
        <pc:spChg chg="add mod">
          <ac:chgData name="Erika Wills" userId="a32d244d-3bb4-4e77-8afa-17c481dd091e" providerId="ADAL" clId="{0D431D9F-EC1D-4AD3-82F7-4E49E84CD3EE}" dt="2023-03-07T22:08:33.741" v="22698" actId="692"/>
          <ac:spMkLst>
            <pc:docMk/>
            <pc:sldMk cId="327160307" sldId="269"/>
            <ac:spMk id="20" creationId="{D4782CA8-F6ED-4E73-BA27-64194E07497A}"/>
          </ac:spMkLst>
        </pc:spChg>
        <pc:spChg chg="add mod">
          <ac:chgData name="Erika Wills" userId="a32d244d-3bb4-4e77-8afa-17c481dd091e" providerId="ADAL" clId="{0D431D9F-EC1D-4AD3-82F7-4E49E84CD3EE}" dt="2023-03-07T20:15:12.721" v="20428" actId="14100"/>
          <ac:spMkLst>
            <pc:docMk/>
            <pc:sldMk cId="327160307" sldId="269"/>
            <ac:spMk id="28" creationId="{A7A630FF-F08B-D0C3-8A4F-1D3D55A7DD8D}"/>
          </ac:spMkLst>
        </pc:spChg>
        <pc:spChg chg="add mod">
          <ac:chgData name="Erika Wills" userId="a32d244d-3bb4-4e77-8afa-17c481dd091e" providerId="ADAL" clId="{0D431D9F-EC1D-4AD3-82F7-4E49E84CD3EE}" dt="2023-03-07T22:08:24.174" v="22696" actId="692"/>
          <ac:spMkLst>
            <pc:docMk/>
            <pc:sldMk cId="327160307" sldId="269"/>
            <ac:spMk id="29" creationId="{7DEB0C14-E613-657D-9E58-86EEC5E00321}"/>
          </ac:spMkLst>
        </pc:spChg>
        <pc:spChg chg="add mod">
          <ac:chgData name="Erika Wills" userId="a32d244d-3bb4-4e77-8afa-17c481dd091e" providerId="ADAL" clId="{0D431D9F-EC1D-4AD3-82F7-4E49E84CD3EE}" dt="2023-03-07T22:08:37.933" v="22699" actId="692"/>
          <ac:spMkLst>
            <pc:docMk/>
            <pc:sldMk cId="327160307" sldId="269"/>
            <ac:spMk id="30" creationId="{A00691A7-74AD-8C90-EE08-D11185F39476}"/>
          </ac:spMkLst>
        </pc:spChg>
        <pc:spChg chg="add del mod">
          <ac:chgData name="Erika Wills" userId="a32d244d-3bb4-4e77-8afa-17c481dd091e" providerId="ADAL" clId="{0D431D9F-EC1D-4AD3-82F7-4E49E84CD3EE}" dt="2023-03-07T20:16:53.418" v="20560" actId="478"/>
          <ac:spMkLst>
            <pc:docMk/>
            <pc:sldMk cId="327160307" sldId="269"/>
            <ac:spMk id="31" creationId="{A0F4FE51-13DE-B06A-E03E-A8897DF55AA7}"/>
          </ac:spMkLst>
        </pc:spChg>
        <pc:spChg chg="add mod">
          <ac:chgData name="Erika Wills" userId="a32d244d-3bb4-4e77-8afa-17c481dd091e" providerId="ADAL" clId="{0D431D9F-EC1D-4AD3-82F7-4E49E84CD3EE}" dt="2023-03-07T22:08:44.798" v="22700" actId="692"/>
          <ac:spMkLst>
            <pc:docMk/>
            <pc:sldMk cId="327160307" sldId="269"/>
            <ac:spMk id="38" creationId="{3D32AE85-ED06-4B7C-E12C-AE250C447E09}"/>
          </ac:spMkLst>
        </pc:spChg>
        <pc:grpChg chg="add mod">
          <ac:chgData name="Erika Wills" userId="a32d244d-3bb4-4e77-8afa-17c481dd091e" providerId="ADAL" clId="{0D431D9F-EC1D-4AD3-82F7-4E49E84CD3EE}" dt="2023-03-01T16:46:40.788" v="857" actId="1038"/>
          <ac:grpSpMkLst>
            <pc:docMk/>
            <pc:sldMk cId="327160307" sldId="269"/>
            <ac:grpSpMk id="18" creationId="{E5D0350C-9A70-4B08-D236-B119C1009A89}"/>
          </ac:grpSpMkLst>
        </pc:grpChg>
        <pc:picChg chg="add mod modCrop">
          <ac:chgData name="Erika Wills" userId="a32d244d-3bb4-4e77-8afa-17c481dd091e" providerId="ADAL" clId="{0D431D9F-EC1D-4AD3-82F7-4E49E84CD3EE}" dt="2023-03-07T20:17:14.967" v="20567" actId="1076"/>
          <ac:picMkLst>
            <pc:docMk/>
            <pc:sldMk cId="327160307" sldId="269"/>
            <ac:picMk id="5" creationId="{F97E03C8-26E8-27B0-03D9-73F8A8DA57B9}"/>
          </ac:picMkLst>
        </pc:picChg>
        <pc:picChg chg="add mod">
          <ac:chgData name="Erika Wills" userId="a32d244d-3bb4-4e77-8afa-17c481dd091e" providerId="ADAL" clId="{0D431D9F-EC1D-4AD3-82F7-4E49E84CD3EE}" dt="2023-03-01T16:37:30.091" v="764" actId="164"/>
          <ac:picMkLst>
            <pc:docMk/>
            <pc:sldMk cId="327160307" sldId="269"/>
            <ac:picMk id="6" creationId="{F92B3C9A-0D94-2471-FB14-130A60F58751}"/>
          </ac:picMkLst>
        </pc:picChg>
        <pc:picChg chg="add mod modCrop">
          <ac:chgData name="Erika Wills" userId="a32d244d-3bb4-4e77-8afa-17c481dd091e" providerId="ADAL" clId="{0D431D9F-EC1D-4AD3-82F7-4E49E84CD3EE}" dt="2023-03-01T16:37:30.091" v="764" actId="164"/>
          <ac:picMkLst>
            <pc:docMk/>
            <pc:sldMk cId="327160307" sldId="269"/>
            <ac:picMk id="9" creationId="{3D85C806-557D-98C0-E379-BD6DEF5E1511}"/>
          </ac:picMkLst>
        </pc:picChg>
        <pc:picChg chg="add mod modCrop">
          <ac:chgData name="Erika Wills" userId="a32d244d-3bb4-4e77-8afa-17c481dd091e" providerId="ADAL" clId="{0D431D9F-EC1D-4AD3-82F7-4E49E84CD3EE}" dt="2023-03-01T16:37:30.091" v="764" actId="164"/>
          <ac:picMkLst>
            <pc:docMk/>
            <pc:sldMk cId="327160307" sldId="269"/>
            <ac:picMk id="10" creationId="{24C60637-8252-056B-4BB9-79E618C59C0C}"/>
          </ac:picMkLst>
        </pc:picChg>
        <pc:picChg chg="add del mod modCrop">
          <ac:chgData name="Erika Wills" userId="a32d244d-3bb4-4e77-8afa-17c481dd091e" providerId="ADAL" clId="{0D431D9F-EC1D-4AD3-82F7-4E49E84CD3EE}" dt="2023-03-07T21:42:26.085" v="21970" actId="21"/>
          <ac:picMkLst>
            <pc:docMk/>
            <pc:sldMk cId="327160307" sldId="269"/>
            <ac:picMk id="58" creationId="{55B24DEB-EDD6-A6A8-E38B-08A8638BEE23}"/>
          </ac:picMkLst>
        </pc:picChg>
        <pc:cxnChg chg="add mod">
          <ac:chgData name="Erika Wills" userId="a32d244d-3bb4-4e77-8afa-17c481dd091e" providerId="ADAL" clId="{0D431D9F-EC1D-4AD3-82F7-4E49E84CD3EE}" dt="2023-03-07T20:17:43.736" v="20576" actId="14100"/>
          <ac:cxnSpMkLst>
            <pc:docMk/>
            <pc:sldMk cId="327160307" sldId="269"/>
            <ac:cxnSpMk id="7" creationId="{AA2BCDE4-B7BB-78F9-2A9E-39EBF658D374}"/>
          </ac:cxnSpMkLst>
        </pc:cxnChg>
        <pc:cxnChg chg="add del mod">
          <ac:chgData name="Erika Wills" userId="a32d244d-3bb4-4e77-8afa-17c481dd091e" providerId="ADAL" clId="{0D431D9F-EC1D-4AD3-82F7-4E49E84CD3EE}" dt="2023-03-01T16:34:08.006" v="675" actId="478"/>
          <ac:cxnSpMkLst>
            <pc:docMk/>
            <pc:sldMk cId="327160307" sldId="269"/>
            <ac:cxnSpMk id="12" creationId="{0F4222E8-6EF2-D882-5595-7E3C5B1177C6}"/>
          </ac:cxnSpMkLst>
        </pc:cxnChg>
        <pc:cxnChg chg="add del mod">
          <ac:chgData name="Erika Wills" userId="a32d244d-3bb4-4e77-8afa-17c481dd091e" providerId="ADAL" clId="{0D431D9F-EC1D-4AD3-82F7-4E49E84CD3EE}" dt="2023-03-07T20:16:54.621" v="20561" actId="478"/>
          <ac:cxnSpMkLst>
            <pc:docMk/>
            <pc:sldMk cId="327160307" sldId="269"/>
            <ac:cxnSpMk id="12" creationId="{DA18D41D-0B32-582D-E5DB-64CFF0924EE3}"/>
          </ac:cxnSpMkLst>
        </pc:cxnChg>
        <pc:cxnChg chg="add mod">
          <ac:chgData name="Erika Wills" userId="a32d244d-3bb4-4e77-8afa-17c481dd091e" providerId="ADAL" clId="{0D431D9F-EC1D-4AD3-82F7-4E49E84CD3EE}" dt="2023-03-07T22:08:44.798" v="22700" actId="692"/>
          <ac:cxnSpMkLst>
            <pc:docMk/>
            <pc:sldMk cId="327160307" sldId="269"/>
            <ac:cxnSpMk id="14" creationId="{EE85AD8C-8F5A-AF82-0DFE-64D6BB25255E}"/>
          </ac:cxnSpMkLst>
        </pc:cxnChg>
        <pc:cxnChg chg="add mod">
          <ac:chgData name="Erika Wills" userId="a32d244d-3bb4-4e77-8afa-17c481dd091e" providerId="ADAL" clId="{0D431D9F-EC1D-4AD3-82F7-4E49E84CD3EE}" dt="2023-03-07T22:08:28.643" v="22697" actId="692"/>
          <ac:cxnSpMkLst>
            <pc:docMk/>
            <pc:sldMk cId="327160307" sldId="269"/>
            <ac:cxnSpMk id="21" creationId="{BE5B5B4D-618C-4E62-DB2D-6F9524D7BA04}"/>
          </ac:cxnSpMkLst>
        </pc:cxnChg>
        <pc:cxnChg chg="add mod">
          <ac:chgData name="Erika Wills" userId="a32d244d-3bb4-4e77-8afa-17c481dd091e" providerId="ADAL" clId="{0D431D9F-EC1D-4AD3-82F7-4E49E84CD3EE}" dt="2023-03-07T22:08:44.798" v="22700" actId="692"/>
          <ac:cxnSpMkLst>
            <pc:docMk/>
            <pc:sldMk cId="327160307" sldId="269"/>
            <ac:cxnSpMk id="39" creationId="{187A577D-6401-7CC0-A646-5D655E6603BE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7T22:07:34.193" v="22691" actId="692"/>
        <pc:sldMkLst>
          <pc:docMk/>
          <pc:sldMk cId="3289287810" sldId="270"/>
        </pc:sldMkLst>
        <pc:spChg chg="mod">
          <ac:chgData name="Erika Wills" userId="a32d244d-3bb4-4e77-8afa-17c481dd091e" providerId="ADAL" clId="{0D431D9F-EC1D-4AD3-82F7-4E49E84CD3EE}" dt="2023-03-07T18:32:16.586" v="16029" actId="14100"/>
          <ac:spMkLst>
            <pc:docMk/>
            <pc:sldMk cId="3289287810" sldId="270"/>
            <ac:spMk id="3" creationId="{5FC5D3AF-592A-E2A0-9CE8-EF2E1B0CD481}"/>
          </ac:spMkLst>
        </pc:spChg>
        <pc:spChg chg="add mod">
          <ac:chgData name="Erika Wills" userId="a32d244d-3bb4-4e77-8afa-17c481dd091e" providerId="ADAL" clId="{0D431D9F-EC1D-4AD3-82F7-4E49E84CD3EE}" dt="2023-03-07T18:34:02.469" v="16062" actId="1076"/>
          <ac:spMkLst>
            <pc:docMk/>
            <pc:sldMk cId="3289287810" sldId="270"/>
            <ac:spMk id="6" creationId="{E7415CEF-36B0-29E7-B3F2-A4B9B068C767}"/>
          </ac:spMkLst>
        </pc:spChg>
        <pc:spChg chg="add mod">
          <ac:chgData name="Erika Wills" userId="a32d244d-3bb4-4e77-8afa-17c481dd091e" providerId="ADAL" clId="{0D431D9F-EC1D-4AD3-82F7-4E49E84CD3EE}" dt="2023-03-07T20:19:06.889" v="20608" actId="1036"/>
          <ac:spMkLst>
            <pc:docMk/>
            <pc:sldMk cId="3289287810" sldId="270"/>
            <ac:spMk id="12" creationId="{59AB3192-5A31-F660-CEF0-75571059D742}"/>
          </ac:spMkLst>
        </pc:spChg>
        <pc:spChg chg="add mod">
          <ac:chgData name="Erika Wills" userId="a32d244d-3bb4-4e77-8afa-17c481dd091e" providerId="ADAL" clId="{0D431D9F-EC1D-4AD3-82F7-4E49E84CD3EE}" dt="2023-03-07T22:06:42.878" v="22679" actId="692"/>
          <ac:spMkLst>
            <pc:docMk/>
            <pc:sldMk cId="3289287810" sldId="270"/>
            <ac:spMk id="15" creationId="{BC04E0CD-7994-D41E-7506-091C1F8CC0B3}"/>
          </ac:spMkLst>
        </pc:spChg>
        <pc:spChg chg="add mod">
          <ac:chgData name="Erika Wills" userId="a32d244d-3bb4-4e77-8afa-17c481dd091e" providerId="ADAL" clId="{0D431D9F-EC1D-4AD3-82F7-4E49E84CD3EE}" dt="2023-03-07T22:06:51.373" v="22681" actId="692"/>
          <ac:spMkLst>
            <pc:docMk/>
            <pc:sldMk cId="3289287810" sldId="270"/>
            <ac:spMk id="20" creationId="{F2024CF7-EDFC-A792-6518-4D9664A3A551}"/>
          </ac:spMkLst>
        </pc:spChg>
        <pc:spChg chg="add mod">
          <ac:chgData name="Erika Wills" userId="a32d244d-3bb4-4e77-8afa-17c481dd091e" providerId="ADAL" clId="{0D431D9F-EC1D-4AD3-82F7-4E49E84CD3EE}" dt="2023-03-07T22:07:00.925" v="22683" actId="692"/>
          <ac:spMkLst>
            <pc:docMk/>
            <pc:sldMk cId="3289287810" sldId="270"/>
            <ac:spMk id="22" creationId="{ABBF04B5-AC65-4C03-A425-280C135B4446}"/>
          </ac:spMkLst>
        </pc:spChg>
        <pc:spChg chg="add mod">
          <ac:chgData name="Erika Wills" userId="a32d244d-3bb4-4e77-8afa-17c481dd091e" providerId="ADAL" clId="{0D431D9F-EC1D-4AD3-82F7-4E49E84CD3EE}" dt="2023-03-07T22:07:08.557" v="22685" actId="692"/>
          <ac:spMkLst>
            <pc:docMk/>
            <pc:sldMk cId="3289287810" sldId="270"/>
            <ac:spMk id="26" creationId="{35347C38-1253-EB1D-65A2-63E9875557C2}"/>
          </ac:spMkLst>
        </pc:spChg>
        <pc:spChg chg="add mod">
          <ac:chgData name="Erika Wills" userId="a32d244d-3bb4-4e77-8afa-17c481dd091e" providerId="ADAL" clId="{0D431D9F-EC1D-4AD3-82F7-4E49E84CD3EE}" dt="2023-03-07T22:07:31.730" v="22690" actId="692"/>
          <ac:spMkLst>
            <pc:docMk/>
            <pc:sldMk cId="3289287810" sldId="270"/>
            <ac:spMk id="38" creationId="{F5741F88-C65C-8CD8-6E37-2ABECC0F2B58}"/>
          </ac:spMkLst>
        </pc:spChg>
        <pc:spChg chg="add mod">
          <ac:chgData name="Erika Wills" userId="a32d244d-3bb4-4e77-8afa-17c481dd091e" providerId="ADAL" clId="{0D431D9F-EC1D-4AD3-82F7-4E49E84CD3EE}" dt="2023-03-07T22:07:34.193" v="22691" actId="692"/>
          <ac:spMkLst>
            <pc:docMk/>
            <pc:sldMk cId="3289287810" sldId="270"/>
            <ac:spMk id="47" creationId="{ED2E5F26-85EF-4A7A-665E-0A6FA8DFD15C}"/>
          </ac:spMkLst>
        </pc:spChg>
        <pc:picChg chg="add del mod">
          <ac:chgData name="Erika Wills" userId="a32d244d-3bb4-4e77-8afa-17c481dd091e" providerId="ADAL" clId="{0D431D9F-EC1D-4AD3-82F7-4E49E84CD3EE}" dt="2023-03-04T00:56:16.225" v="14776" actId="478"/>
          <ac:picMkLst>
            <pc:docMk/>
            <pc:sldMk cId="3289287810" sldId="270"/>
            <ac:picMk id="5" creationId="{493AA0FF-8BF5-E3A3-38EA-9AC24D3E9E19}"/>
          </ac:picMkLst>
        </pc:picChg>
        <pc:picChg chg="add mod modCrop">
          <ac:chgData name="Erika Wills" userId="a32d244d-3bb4-4e77-8afa-17c481dd091e" providerId="ADAL" clId="{0D431D9F-EC1D-4AD3-82F7-4E49E84CD3EE}" dt="2023-03-07T18:33:50.665" v="16061" actId="14100"/>
          <ac:picMkLst>
            <pc:docMk/>
            <pc:sldMk cId="3289287810" sldId="270"/>
            <ac:picMk id="5" creationId="{895CF293-19AB-8825-987B-1A0422F2C18D}"/>
          </ac:picMkLst>
        </pc:picChg>
        <pc:picChg chg="add del mod">
          <ac:chgData name="Erika Wills" userId="a32d244d-3bb4-4e77-8afa-17c481dd091e" providerId="ADAL" clId="{0D431D9F-EC1D-4AD3-82F7-4E49E84CD3EE}" dt="2023-03-04T00:47:49.988" v="14444" actId="21"/>
          <ac:picMkLst>
            <pc:docMk/>
            <pc:sldMk cId="3289287810" sldId="270"/>
            <ac:picMk id="7" creationId="{27A895E1-8050-6731-8AD3-AC4481761CF2}"/>
          </ac:picMkLst>
        </pc:picChg>
        <pc:picChg chg="add del">
          <ac:chgData name="Erika Wills" userId="a32d244d-3bb4-4e77-8afa-17c481dd091e" providerId="ADAL" clId="{0D431D9F-EC1D-4AD3-82F7-4E49E84CD3EE}" dt="2023-03-04T00:57:55.223" v="14778" actId="22"/>
          <ac:picMkLst>
            <pc:docMk/>
            <pc:sldMk cId="3289287810" sldId="270"/>
            <ac:picMk id="9" creationId="{E15A33FE-83C3-BF61-45D0-964F115E6217}"/>
          </ac:picMkLst>
        </pc:picChg>
        <pc:cxnChg chg="add mod">
          <ac:chgData name="Erika Wills" userId="a32d244d-3bb4-4e77-8afa-17c481dd091e" providerId="ADAL" clId="{0D431D9F-EC1D-4AD3-82F7-4E49E84CD3EE}" dt="2023-03-07T20:19:06.889" v="20608" actId="1036"/>
          <ac:cxnSpMkLst>
            <pc:docMk/>
            <pc:sldMk cId="3289287810" sldId="270"/>
            <ac:cxnSpMk id="7" creationId="{5E0340D3-2B7B-943C-F0FF-0C9D75DB8725}"/>
          </ac:cxnSpMkLst>
        </pc:cxnChg>
        <pc:cxnChg chg="add mod">
          <ac:chgData name="Erika Wills" userId="a32d244d-3bb4-4e77-8afa-17c481dd091e" providerId="ADAL" clId="{0D431D9F-EC1D-4AD3-82F7-4E49E84CD3EE}" dt="2023-03-07T22:06:47.560" v="22680" actId="692"/>
          <ac:cxnSpMkLst>
            <pc:docMk/>
            <pc:sldMk cId="3289287810" sldId="270"/>
            <ac:cxnSpMk id="16" creationId="{556FC03F-A68A-E4D3-BEFA-879D9B7B74A7}"/>
          </ac:cxnSpMkLst>
        </pc:cxnChg>
        <pc:cxnChg chg="add mod">
          <ac:chgData name="Erika Wills" userId="a32d244d-3bb4-4e77-8afa-17c481dd091e" providerId="ADAL" clId="{0D431D9F-EC1D-4AD3-82F7-4E49E84CD3EE}" dt="2023-03-07T22:07:04.485" v="22684" actId="692"/>
          <ac:cxnSpMkLst>
            <pc:docMk/>
            <pc:sldMk cId="3289287810" sldId="270"/>
            <ac:cxnSpMk id="23" creationId="{AFEE6E26-B59D-EBC2-F0E3-9280979CD26B}"/>
          </ac:cxnSpMkLst>
        </pc:cxnChg>
        <pc:cxnChg chg="add mod">
          <ac:chgData name="Erika Wills" userId="a32d244d-3bb4-4e77-8afa-17c481dd091e" providerId="ADAL" clId="{0D431D9F-EC1D-4AD3-82F7-4E49E84CD3EE}" dt="2023-03-07T22:07:26.289" v="22689" actId="692"/>
          <ac:cxnSpMkLst>
            <pc:docMk/>
            <pc:sldMk cId="3289287810" sldId="270"/>
            <ac:cxnSpMk id="39" creationId="{D7CEE958-BFDE-BFB3-2A86-74BFF0489098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7T20:06:46.564" v="20212" actId="692"/>
        <pc:sldMkLst>
          <pc:docMk/>
          <pc:sldMk cId="3817054760" sldId="271"/>
        </pc:sldMkLst>
        <pc:spChg chg="add del mod">
          <ac:chgData name="Erika Wills" userId="a32d244d-3bb4-4e77-8afa-17c481dd091e" providerId="ADAL" clId="{0D431D9F-EC1D-4AD3-82F7-4E49E84CD3EE}" dt="2023-03-07T18:53:38.909" v="17072" actId="478"/>
          <ac:spMkLst>
            <pc:docMk/>
            <pc:sldMk cId="3817054760" sldId="271"/>
            <ac:spMk id="7" creationId="{10FE922D-E5CB-DD2C-8EFF-7BD5E9ACB44F}"/>
          </ac:spMkLst>
        </pc:spChg>
        <pc:spChg chg="add mod">
          <ac:chgData name="Erika Wills" userId="a32d244d-3bb4-4e77-8afa-17c481dd091e" providerId="ADAL" clId="{0D431D9F-EC1D-4AD3-82F7-4E49E84CD3EE}" dt="2023-03-07T19:49:55.691" v="19844" actId="1036"/>
          <ac:spMkLst>
            <pc:docMk/>
            <pc:sldMk cId="3817054760" sldId="271"/>
            <ac:spMk id="14" creationId="{9B4781CB-357A-7509-7FB9-C3A85424B292}"/>
          </ac:spMkLst>
        </pc:spChg>
        <pc:spChg chg="add mod">
          <ac:chgData name="Erika Wills" userId="a32d244d-3bb4-4e77-8afa-17c481dd091e" providerId="ADAL" clId="{0D431D9F-EC1D-4AD3-82F7-4E49E84CD3EE}" dt="2023-03-07T19:25:40.835" v="18894" actId="1038"/>
          <ac:spMkLst>
            <pc:docMk/>
            <pc:sldMk cId="3817054760" sldId="271"/>
            <ac:spMk id="15" creationId="{0C1C730F-DBC4-8042-CFE8-4E7B2DA789F7}"/>
          </ac:spMkLst>
        </pc:spChg>
        <pc:spChg chg="add mod">
          <ac:chgData name="Erika Wills" userId="a32d244d-3bb4-4e77-8afa-17c481dd091e" providerId="ADAL" clId="{0D431D9F-EC1D-4AD3-82F7-4E49E84CD3EE}" dt="2023-03-07T19:29:02.440" v="18959" actId="1036"/>
          <ac:spMkLst>
            <pc:docMk/>
            <pc:sldMk cId="3817054760" sldId="271"/>
            <ac:spMk id="16" creationId="{F1D57A1A-85DE-592B-4864-80B703A81425}"/>
          </ac:spMkLst>
        </pc:spChg>
        <pc:spChg chg="add mod">
          <ac:chgData name="Erika Wills" userId="a32d244d-3bb4-4e77-8afa-17c481dd091e" providerId="ADAL" clId="{0D431D9F-EC1D-4AD3-82F7-4E49E84CD3EE}" dt="2023-03-07T19:19:39.644" v="18824" actId="208"/>
          <ac:spMkLst>
            <pc:docMk/>
            <pc:sldMk cId="3817054760" sldId="271"/>
            <ac:spMk id="17" creationId="{40242EA3-0689-DC3F-DEA8-8F579620270B}"/>
          </ac:spMkLst>
        </pc:spChg>
        <pc:spChg chg="add mod">
          <ac:chgData name="Erika Wills" userId="a32d244d-3bb4-4e77-8afa-17c481dd091e" providerId="ADAL" clId="{0D431D9F-EC1D-4AD3-82F7-4E49E84CD3EE}" dt="2023-03-07T19:19:46.212" v="18825" actId="208"/>
          <ac:spMkLst>
            <pc:docMk/>
            <pc:sldMk cId="3817054760" sldId="271"/>
            <ac:spMk id="18" creationId="{517180C5-B914-5E90-7359-073695EFE1FC}"/>
          </ac:spMkLst>
        </pc:spChg>
        <pc:spChg chg="add mod">
          <ac:chgData name="Erika Wills" userId="a32d244d-3bb4-4e77-8afa-17c481dd091e" providerId="ADAL" clId="{0D431D9F-EC1D-4AD3-82F7-4E49E84CD3EE}" dt="2023-03-07T19:19:39.644" v="18824" actId="208"/>
          <ac:spMkLst>
            <pc:docMk/>
            <pc:sldMk cId="3817054760" sldId="271"/>
            <ac:spMk id="23" creationId="{1C5F1E9B-3A3E-9E2E-3DD0-A0E3212C7A4F}"/>
          </ac:spMkLst>
        </pc:spChg>
        <pc:spChg chg="add mod">
          <ac:chgData name="Erika Wills" userId="a32d244d-3bb4-4e77-8afa-17c481dd091e" providerId="ADAL" clId="{0D431D9F-EC1D-4AD3-82F7-4E49E84CD3EE}" dt="2023-03-07T19:28:40.609" v="18953" actId="1036"/>
          <ac:spMkLst>
            <pc:docMk/>
            <pc:sldMk cId="3817054760" sldId="271"/>
            <ac:spMk id="28" creationId="{06C7510A-61A5-C11F-50BF-32C6F9BD5A87}"/>
          </ac:spMkLst>
        </pc:spChg>
        <pc:spChg chg="add mod">
          <ac:chgData name="Erika Wills" userId="a32d244d-3bb4-4e77-8afa-17c481dd091e" providerId="ADAL" clId="{0D431D9F-EC1D-4AD3-82F7-4E49E84CD3EE}" dt="2023-03-07T19:28:40.609" v="18953" actId="1036"/>
          <ac:spMkLst>
            <pc:docMk/>
            <pc:sldMk cId="3817054760" sldId="271"/>
            <ac:spMk id="29" creationId="{EEE794C4-342D-BD63-13BB-B39CC1BD73FB}"/>
          </ac:spMkLst>
        </pc:spChg>
        <pc:spChg chg="add mod">
          <ac:chgData name="Erika Wills" userId="a32d244d-3bb4-4e77-8afa-17c481dd091e" providerId="ADAL" clId="{0D431D9F-EC1D-4AD3-82F7-4E49E84CD3EE}" dt="2023-03-07T19:28:40.609" v="18953" actId="1036"/>
          <ac:spMkLst>
            <pc:docMk/>
            <pc:sldMk cId="3817054760" sldId="271"/>
            <ac:spMk id="30" creationId="{4EB4BBEA-3950-C47E-8AD1-9BA031CD6663}"/>
          </ac:spMkLst>
        </pc:spChg>
        <pc:spChg chg="add mod">
          <ac:chgData name="Erika Wills" userId="a32d244d-3bb4-4e77-8afa-17c481dd091e" providerId="ADAL" clId="{0D431D9F-EC1D-4AD3-82F7-4E49E84CD3EE}" dt="2023-03-07T19:28:40.609" v="18953" actId="1036"/>
          <ac:spMkLst>
            <pc:docMk/>
            <pc:sldMk cId="3817054760" sldId="271"/>
            <ac:spMk id="31" creationId="{3B47C0F8-CA18-24E5-17A5-C3F9D519F9BA}"/>
          </ac:spMkLst>
        </pc:spChg>
        <pc:spChg chg="add mod">
          <ac:chgData name="Erika Wills" userId="a32d244d-3bb4-4e77-8afa-17c481dd091e" providerId="ADAL" clId="{0D431D9F-EC1D-4AD3-82F7-4E49E84CD3EE}" dt="2023-03-07T19:28:40.609" v="18953" actId="1036"/>
          <ac:spMkLst>
            <pc:docMk/>
            <pc:sldMk cId="3817054760" sldId="271"/>
            <ac:spMk id="32" creationId="{097DF453-D3FF-6B2D-27C9-A5A796C6183F}"/>
          </ac:spMkLst>
        </pc:spChg>
        <pc:spChg chg="add mod">
          <ac:chgData name="Erika Wills" userId="a32d244d-3bb4-4e77-8afa-17c481dd091e" providerId="ADAL" clId="{0D431D9F-EC1D-4AD3-82F7-4E49E84CD3EE}" dt="2023-03-07T19:28:46.078" v="18954" actId="14100"/>
          <ac:spMkLst>
            <pc:docMk/>
            <pc:sldMk cId="3817054760" sldId="271"/>
            <ac:spMk id="33" creationId="{5120F156-DF61-F070-A0BA-A598C7FFC3D3}"/>
          </ac:spMkLst>
        </pc:spChg>
        <pc:spChg chg="add mod">
          <ac:chgData name="Erika Wills" userId="a32d244d-3bb4-4e77-8afa-17c481dd091e" providerId="ADAL" clId="{0D431D9F-EC1D-4AD3-82F7-4E49E84CD3EE}" dt="2023-03-07T19:24:08.984" v="18865" actId="14100"/>
          <ac:spMkLst>
            <pc:docMk/>
            <pc:sldMk cId="3817054760" sldId="271"/>
            <ac:spMk id="34" creationId="{D91E1FBE-D11C-E837-F35B-15707202C890}"/>
          </ac:spMkLst>
        </pc:spChg>
        <pc:picChg chg="add del mod modCrop">
          <ac:chgData name="Erika Wills" userId="a32d244d-3bb4-4e77-8afa-17c481dd091e" providerId="ADAL" clId="{0D431D9F-EC1D-4AD3-82F7-4E49E84CD3EE}" dt="2023-03-07T18:51:34.583" v="17055" actId="478"/>
          <ac:picMkLst>
            <pc:docMk/>
            <pc:sldMk cId="3817054760" sldId="271"/>
            <ac:picMk id="4" creationId="{C39CA276-8E62-4CAC-E3BE-3B58AB4BA03B}"/>
          </ac:picMkLst>
        </pc:picChg>
        <pc:picChg chg="add mod modCrop">
          <ac:chgData name="Erika Wills" userId="a32d244d-3bb4-4e77-8afa-17c481dd091e" providerId="ADAL" clId="{0D431D9F-EC1D-4AD3-82F7-4E49E84CD3EE}" dt="2023-03-07T19:28:40.609" v="18953" actId="1036"/>
          <ac:picMkLst>
            <pc:docMk/>
            <pc:sldMk cId="3817054760" sldId="271"/>
            <ac:picMk id="6" creationId="{8E403ADA-DE56-B23E-D4BF-CF89348A34F2}"/>
          </ac:picMkLst>
        </pc:picChg>
        <pc:picChg chg="add mod ord modCrop">
          <ac:chgData name="Erika Wills" userId="a32d244d-3bb4-4e77-8afa-17c481dd091e" providerId="ADAL" clId="{0D431D9F-EC1D-4AD3-82F7-4E49E84CD3EE}" dt="2023-03-07T19:28:40.609" v="18953" actId="1036"/>
          <ac:picMkLst>
            <pc:docMk/>
            <pc:sldMk cId="3817054760" sldId="271"/>
            <ac:picMk id="20" creationId="{48248F2E-C944-B507-B648-7F42B69185EB}"/>
          </ac:picMkLst>
        </pc:picChg>
        <pc:picChg chg="add mod modCrop">
          <ac:chgData name="Erika Wills" userId="a32d244d-3bb4-4e77-8afa-17c481dd091e" providerId="ADAL" clId="{0D431D9F-EC1D-4AD3-82F7-4E49E84CD3EE}" dt="2023-03-07T19:10:42.048" v="18238" actId="14100"/>
          <ac:picMkLst>
            <pc:docMk/>
            <pc:sldMk cId="3817054760" sldId="271"/>
            <ac:picMk id="22" creationId="{9A3EAEC7-1BCE-EBDC-1ACB-ADC51F2AD326}"/>
          </ac:picMkLst>
        </pc:picChg>
        <pc:picChg chg="add mod modCrop">
          <ac:chgData name="Erika Wills" userId="a32d244d-3bb4-4e77-8afa-17c481dd091e" providerId="ADAL" clId="{0D431D9F-EC1D-4AD3-82F7-4E49E84CD3EE}" dt="2023-03-07T19:17:03.740" v="18780" actId="14100"/>
          <ac:picMkLst>
            <pc:docMk/>
            <pc:sldMk cId="3817054760" sldId="271"/>
            <ac:picMk id="25" creationId="{ECBA08D0-16BD-D8C7-8C8E-5F899D9280D0}"/>
          </ac:picMkLst>
        </pc:picChg>
        <pc:cxnChg chg="add del mod">
          <ac:chgData name="Erika Wills" userId="a32d244d-3bb4-4e77-8afa-17c481dd091e" providerId="ADAL" clId="{0D431D9F-EC1D-4AD3-82F7-4E49E84CD3EE}" dt="2023-03-07T18:53:38.909" v="17072" actId="478"/>
          <ac:cxnSpMkLst>
            <pc:docMk/>
            <pc:sldMk cId="3817054760" sldId="271"/>
            <ac:cxnSpMk id="8" creationId="{C62165D8-73FF-9FB4-F205-C7D946A39B9D}"/>
          </ac:cxnSpMkLst>
        </pc:cxnChg>
        <pc:cxnChg chg="add del">
          <ac:chgData name="Erika Wills" userId="a32d244d-3bb4-4e77-8afa-17c481dd091e" providerId="ADAL" clId="{0D431D9F-EC1D-4AD3-82F7-4E49E84CD3EE}" dt="2023-03-07T19:17:41.062" v="18782" actId="11529"/>
          <ac:cxnSpMkLst>
            <pc:docMk/>
            <pc:sldMk cId="3817054760" sldId="271"/>
            <ac:cxnSpMk id="27" creationId="{D53F3FAC-267D-7617-9651-89BCFBF05274}"/>
          </ac:cxnSpMkLst>
        </pc:cxnChg>
        <pc:cxnChg chg="add mod">
          <ac:chgData name="Erika Wills" userId="a32d244d-3bb4-4e77-8afa-17c481dd091e" providerId="ADAL" clId="{0D431D9F-EC1D-4AD3-82F7-4E49E84CD3EE}" dt="2023-03-07T20:06:33.930" v="20208" actId="692"/>
          <ac:cxnSpMkLst>
            <pc:docMk/>
            <pc:sldMk cId="3817054760" sldId="271"/>
            <ac:cxnSpMk id="36" creationId="{8720E781-7C6F-4E61-6F55-5D9F8FEDCB83}"/>
          </ac:cxnSpMkLst>
        </pc:cxnChg>
        <pc:cxnChg chg="add mod">
          <ac:chgData name="Erika Wills" userId="a32d244d-3bb4-4e77-8afa-17c481dd091e" providerId="ADAL" clId="{0D431D9F-EC1D-4AD3-82F7-4E49E84CD3EE}" dt="2023-03-07T20:06:37.290" v="20209" actId="692"/>
          <ac:cxnSpMkLst>
            <pc:docMk/>
            <pc:sldMk cId="3817054760" sldId="271"/>
            <ac:cxnSpMk id="37" creationId="{8C60B3E3-E6A1-F32D-CDBA-F96AA877998B}"/>
          </ac:cxnSpMkLst>
        </pc:cxnChg>
        <pc:cxnChg chg="add mod">
          <ac:chgData name="Erika Wills" userId="a32d244d-3bb4-4e77-8afa-17c481dd091e" providerId="ADAL" clId="{0D431D9F-EC1D-4AD3-82F7-4E49E84CD3EE}" dt="2023-03-07T20:06:46.564" v="20212" actId="692"/>
          <ac:cxnSpMkLst>
            <pc:docMk/>
            <pc:sldMk cId="3817054760" sldId="271"/>
            <ac:cxnSpMk id="40" creationId="{2496C70D-8506-608E-3443-42757E66650C}"/>
          </ac:cxnSpMkLst>
        </pc:cxnChg>
        <pc:cxnChg chg="add mod">
          <ac:chgData name="Erika Wills" userId="a32d244d-3bb4-4e77-8afa-17c481dd091e" providerId="ADAL" clId="{0D431D9F-EC1D-4AD3-82F7-4E49E84CD3EE}" dt="2023-03-07T20:06:39.927" v="20210" actId="692"/>
          <ac:cxnSpMkLst>
            <pc:docMk/>
            <pc:sldMk cId="3817054760" sldId="271"/>
            <ac:cxnSpMk id="43" creationId="{20263EC7-18FC-B692-DBEE-43721EFA4AC1}"/>
          </ac:cxnSpMkLst>
        </pc:cxnChg>
        <pc:cxnChg chg="add mod">
          <ac:chgData name="Erika Wills" userId="a32d244d-3bb4-4e77-8afa-17c481dd091e" providerId="ADAL" clId="{0D431D9F-EC1D-4AD3-82F7-4E49E84CD3EE}" dt="2023-03-07T20:06:43.122" v="20211" actId="692"/>
          <ac:cxnSpMkLst>
            <pc:docMk/>
            <pc:sldMk cId="3817054760" sldId="271"/>
            <ac:cxnSpMk id="47" creationId="{A171D9A9-ACA0-BAF3-C137-EBD3679C004F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19:24:02.831" v="31395" actId="1035"/>
        <pc:sldMkLst>
          <pc:docMk/>
          <pc:sldMk cId="1747421499" sldId="272"/>
        </pc:sldMkLst>
        <pc:spChg chg="mod">
          <ac:chgData name="Erika Wills" userId="a32d244d-3bb4-4e77-8afa-17c481dd091e" providerId="ADAL" clId="{0D431D9F-EC1D-4AD3-82F7-4E49E84CD3EE}" dt="2023-03-01T16:11:27.140" v="116" actId="20577"/>
          <ac:spMkLst>
            <pc:docMk/>
            <pc:sldMk cId="1747421499" sldId="272"/>
            <ac:spMk id="2" creationId="{D060147F-B0E8-FB72-75F6-4F150BDE5DF8}"/>
          </ac:spMkLst>
        </pc:spChg>
        <pc:spChg chg="del mod">
          <ac:chgData name="Erika Wills" userId="a32d244d-3bb4-4e77-8afa-17c481dd091e" providerId="ADAL" clId="{0D431D9F-EC1D-4AD3-82F7-4E49E84CD3EE}" dt="2023-03-01T17:03:16.702" v="885" actId="478"/>
          <ac:spMkLst>
            <pc:docMk/>
            <pc:sldMk cId="1747421499" sldId="272"/>
            <ac:spMk id="3" creationId="{5B713890-D732-3708-9269-36CE64AB335A}"/>
          </ac:spMkLst>
        </pc:spChg>
        <pc:spChg chg="add mod">
          <ac:chgData name="Erika Wills" userId="a32d244d-3bb4-4e77-8afa-17c481dd091e" providerId="ADAL" clId="{0D431D9F-EC1D-4AD3-82F7-4E49E84CD3EE}" dt="2023-03-02T22:49:22.805" v="1917" actId="1037"/>
          <ac:spMkLst>
            <pc:docMk/>
            <pc:sldMk cId="1747421499" sldId="272"/>
            <ac:spMk id="3" creationId="{787261DF-AB05-54FE-94B7-BBB718C95EB2}"/>
          </ac:spMkLst>
        </pc:spChg>
        <pc:spChg chg="add mod">
          <ac:chgData name="Erika Wills" userId="a32d244d-3bb4-4e77-8afa-17c481dd091e" providerId="ADAL" clId="{0D431D9F-EC1D-4AD3-82F7-4E49E84CD3EE}" dt="2023-03-02T22:49:16.961" v="1909" actId="1038"/>
          <ac:spMkLst>
            <pc:docMk/>
            <pc:sldMk cId="1747421499" sldId="272"/>
            <ac:spMk id="6" creationId="{9B4C99C2-328B-FA84-4835-108FE669F489}"/>
          </ac:spMkLst>
        </pc:spChg>
        <pc:spChg chg="add del mod">
          <ac:chgData name="Erika Wills" userId="a32d244d-3bb4-4e77-8afa-17c481dd091e" providerId="ADAL" clId="{0D431D9F-EC1D-4AD3-82F7-4E49E84CD3EE}" dt="2023-03-02T22:44:43.628" v="1768"/>
          <ac:spMkLst>
            <pc:docMk/>
            <pc:sldMk cId="1747421499" sldId="272"/>
            <ac:spMk id="8" creationId="{55A9B83C-7F7F-226F-09B6-91597F4BC48A}"/>
          </ac:spMkLst>
        </pc:spChg>
        <pc:spChg chg="add mod">
          <ac:chgData name="Erika Wills" userId="a32d244d-3bb4-4e77-8afa-17c481dd091e" providerId="ADAL" clId="{0D431D9F-EC1D-4AD3-82F7-4E49E84CD3EE}" dt="2023-03-08T19:24:02.831" v="31395" actId="1035"/>
          <ac:spMkLst>
            <pc:docMk/>
            <pc:sldMk cId="1747421499" sldId="272"/>
            <ac:spMk id="10" creationId="{E469A2D6-26CF-A637-FD91-8423518B6891}"/>
          </ac:spMkLst>
        </pc:spChg>
        <pc:spChg chg="add del mod">
          <ac:chgData name="Erika Wills" userId="a32d244d-3bb4-4e77-8afa-17c481dd091e" providerId="ADAL" clId="{0D431D9F-EC1D-4AD3-82F7-4E49E84CD3EE}" dt="2023-03-01T17:09:11.198" v="951" actId="478"/>
          <ac:spMkLst>
            <pc:docMk/>
            <pc:sldMk cId="1747421499" sldId="272"/>
            <ac:spMk id="12" creationId="{F5FE6A8B-E667-0410-59BD-08D59CD00418}"/>
          </ac:spMkLst>
        </pc:spChg>
        <pc:spChg chg="add del mod">
          <ac:chgData name="Erika Wills" userId="a32d244d-3bb4-4e77-8afa-17c481dd091e" providerId="ADAL" clId="{0D431D9F-EC1D-4AD3-82F7-4E49E84CD3EE}" dt="2023-03-01T17:09:12.005" v="952" actId="478"/>
          <ac:spMkLst>
            <pc:docMk/>
            <pc:sldMk cId="1747421499" sldId="272"/>
            <ac:spMk id="13" creationId="{D5E74441-9344-0DD1-D39C-2AD7BC1A6875}"/>
          </ac:spMkLst>
        </pc:spChg>
        <pc:spChg chg="add mod">
          <ac:chgData name="Erika Wills" userId="a32d244d-3bb4-4e77-8afa-17c481dd091e" providerId="ADAL" clId="{0D431D9F-EC1D-4AD3-82F7-4E49E84CD3EE}" dt="2023-03-03T14:33:15.665" v="1930" actId="14100"/>
          <ac:spMkLst>
            <pc:docMk/>
            <pc:sldMk cId="1747421499" sldId="272"/>
            <ac:spMk id="14" creationId="{503590A8-C985-EE49-5544-7BA5E7CBDC76}"/>
          </ac:spMkLst>
        </pc:spChg>
        <pc:spChg chg="add mod">
          <ac:chgData name="Erika Wills" userId="a32d244d-3bb4-4e77-8afa-17c481dd091e" providerId="ADAL" clId="{0D431D9F-EC1D-4AD3-82F7-4E49E84CD3EE}" dt="2023-03-03T14:33:08.503" v="1929" actId="14100"/>
          <ac:spMkLst>
            <pc:docMk/>
            <pc:sldMk cId="1747421499" sldId="272"/>
            <ac:spMk id="15" creationId="{4E0387C1-925B-16E6-2554-37FEDBB2D5DF}"/>
          </ac:spMkLst>
        </pc:spChg>
        <pc:picChg chg="add mod">
          <ac:chgData name="Erika Wills" userId="a32d244d-3bb4-4e77-8afa-17c481dd091e" providerId="ADAL" clId="{0D431D9F-EC1D-4AD3-82F7-4E49E84CD3EE}" dt="2023-03-02T22:42:49.326" v="1753" actId="1035"/>
          <ac:picMkLst>
            <pc:docMk/>
            <pc:sldMk cId="1747421499" sldId="272"/>
            <ac:picMk id="7" creationId="{C4661B7F-D426-C5E6-CCBD-9EBFCB5C3B8D}"/>
          </ac:picMkLst>
        </pc:picChg>
        <pc:picChg chg="add mod">
          <ac:chgData name="Erika Wills" userId="a32d244d-3bb4-4e77-8afa-17c481dd091e" providerId="ADAL" clId="{0D431D9F-EC1D-4AD3-82F7-4E49E84CD3EE}" dt="2023-03-04T00:29:03.696" v="14295" actId="1035"/>
          <ac:picMkLst>
            <pc:docMk/>
            <pc:sldMk cId="1747421499" sldId="272"/>
            <ac:picMk id="9" creationId="{75651BD3-18D9-25D3-39A9-6CC3FD97B379}"/>
          </ac:picMkLst>
        </pc:picChg>
        <pc:picChg chg="add mod">
          <ac:chgData name="Erika Wills" userId="a32d244d-3bb4-4e77-8afa-17c481dd091e" providerId="ADAL" clId="{0D431D9F-EC1D-4AD3-82F7-4E49E84CD3EE}" dt="2023-03-02T22:42:49.326" v="1753" actId="1035"/>
          <ac:picMkLst>
            <pc:docMk/>
            <pc:sldMk cId="1747421499" sldId="272"/>
            <ac:picMk id="11" creationId="{238E7AF9-BF66-6369-A533-536846FE071F}"/>
          </ac:picMkLst>
        </pc:picChg>
      </pc:sldChg>
      <pc:sldChg chg="addSp delSp modSp new mod ord modClrScheme chgLayout">
        <pc:chgData name="Erika Wills" userId="a32d244d-3bb4-4e77-8afa-17c481dd091e" providerId="ADAL" clId="{0D431D9F-EC1D-4AD3-82F7-4E49E84CD3EE}" dt="2023-03-03T23:47:25.510" v="12146" actId="692"/>
        <pc:sldMkLst>
          <pc:docMk/>
          <pc:sldMk cId="3360306501" sldId="273"/>
        </pc:sldMkLst>
        <pc:spChg chg="mod ord">
          <ac:chgData name="Erika Wills" userId="a32d244d-3bb4-4e77-8afa-17c481dd091e" providerId="ADAL" clId="{0D431D9F-EC1D-4AD3-82F7-4E49E84CD3EE}" dt="2023-03-03T16:22:37.556" v="2286" actId="700"/>
          <ac:spMkLst>
            <pc:docMk/>
            <pc:sldMk cId="3360306501" sldId="273"/>
            <ac:spMk id="2" creationId="{6826A79A-00A9-6110-BBB7-A59C54CC5F69}"/>
          </ac:spMkLst>
        </pc:spChg>
        <pc:spChg chg="del">
          <ac:chgData name="Erika Wills" userId="a32d244d-3bb4-4e77-8afa-17c481dd091e" providerId="ADAL" clId="{0D431D9F-EC1D-4AD3-82F7-4E49E84CD3EE}" dt="2023-03-01T21:06:45.889" v="1523" actId="700"/>
          <ac:spMkLst>
            <pc:docMk/>
            <pc:sldMk cId="3360306501" sldId="273"/>
            <ac:spMk id="3" creationId="{3D1CB258-6388-1DDF-EBA8-E3D35D6CC608}"/>
          </ac:spMkLst>
        </pc:spChg>
        <pc:spChg chg="mod ord">
          <ac:chgData name="Erika Wills" userId="a32d244d-3bb4-4e77-8afa-17c481dd091e" providerId="ADAL" clId="{0D431D9F-EC1D-4AD3-82F7-4E49E84CD3EE}" dt="2023-03-03T16:22:37.556" v="2286" actId="700"/>
          <ac:spMkLst>
            <pc:docMk/>
            <pc:sldMk cId="3360306501" sldId="273"/>
            <ac:spMk id="4" creationId="{12D51CDE-1CE9-2D7E-0C05-F6354856AD56}"/>
          </ac:spMkLst>
        </pc:spChg>
        <pc:spChg chg="add del mod ord">
          <ac:chgData name="Erika Wills" userId="a32d244d-3bb4-4e77-8afa-17c481dd091e" providerId="ADAL" clId="{0D431D9F-EC1D-4AD3-82F7-4E49E84CD3EE}" dt="2023-03-03T16:22:37.556" v="2286" actId="700"/>
          <ac:spMkLst>
            <pc:docMk/>
            <pc:sldMk cId="3360306501" sldId="273"/>
            <ac:spMk id="6" creationId="{0D2BB944-0329-CD50-8D28-36D122A6E0EA}"/>
          </ac:spMkLst>
        </pc:spChg>
        <pc:spChg chg="add mod ord">
          <ac:chgData name="Erika Wills" userId="a32d244d-3bb4-4e77-8afa-17c481dd091e" providerId="ADAL" clId="{0D431D9F-EC1D-4AD3-82F7-4E49E84CD3EE}" dt="2023-03-03T19:59:30.649" v="4286" actId="1036"/>
          <ac:spMkLst>
            <pc:docMk/>
            <pc:sldMk cId="3360306501" sldId="273"/>
            <ac:spMk id="7" creationId="{67810984-56EA-37F1-7169-3E24F60DB48A}"/>
          </ac:spMkLst>
        </pc:spChg>
        <pc:spChg chg="add mod">
          <ac:chgData name="Erika Wills" userId="a32d244d-3bb4-4e77-8afa-17c481dd091e" providerId="ADAL" clId="{0D431D9F-EC1D-4AD3-82F7-4E49E84CD3EE}" dt="2023-03-03T19:56:03.801" v="4054" actId="14100"/>
          <ac:spMkLst>
            <pc:docMk/>
            <pc:sldMk cId="3360306501" sldId="273"/>
            <ac:spMk id="16" creationId="{DE30B637-9701-45A0-90F8-D197CCC1F167}"/>
          </ac:spMkLst>
        </pc:spChg>
        <pc:spChg chg="add mod">
          <ac:chgData name="Erika Wills" userId="a32d244d-3bb4-4e77-8afa-17c481dd091e" providerId="ADAL" clId="{0D431D9F-EC1D-4AD3-82F7-4E49E84CD3EE}" dt="2023-03-03T19:59:20.424" v="4282" actId="1035"/>
          <ac:spMkLst>
            <pc:docMk/>
            <pc:sldMk cId="3360306501" sldId="273"/>
            <ac:spMk id="19" creationId="{D62A79BA-84A8-3BC7-7010-4C815349CDB0}"/>
          </ac:spMkLst>
        </pc:spChg>
        <pc:picChg chg="add del mod modCrop">
          <ac:chgData name="Erika Wills" userId="a32d244d-3bb4-4e77-8afa-17c481dd091e" providerId="ADAL" clId="{0D431D9F-EC1D-4AD3-82F7-4E49E84CD3EE}" dt="2023-03-03T18:42:56.009" v="3789" actId="478"/>
          <ac:picMkLst>
            <pc:docMk/>
            <pc:sldMk cId="3360306501" sldId="273"/>
            <ac:picMk id="5" creationId="{BFB47DF6-A90D-7699-2FDC-5222E3A72499}"/>
          </ac:picMkLst>
        </pc:picChg>
        <pc:picChg chg="add del mod modCrop">
          <ac:chgData name="Erika Wills" userId="a32d244d-3bb4-4e77-8afa-17c481dd091e" providerId="ADAL" clId="{0D431D9F-EC1D-4AD3-82F7-4E49E84CD3EE}" dt="2023-03-03T18:44:01.490" v="3856" actId="478"/>
          <ac:picMkLst>
            <pc:docMk/>
            <pc:sldMk cId="3360306501" sldId="273"/>
            <ac:picMk id="9" creationId="{E1DB0841-F902-705A-3509-359CD0C5590F}"/>
          </ac:picMkLst>
        </pc:picChg>
        <pc:picChg chg="add mod modCrop">
          <ac:chgData name="Erika Wills" userId="a32d244d-3bb4-4e77-8afa-17c481dd091e" providerId="ADAL" clId="{0D431D9F-EC1D-4AD3-82F7-4E49E84CD3EE}" dt="2023-03-03T18:45:03.168" v="3887" actId="1035"/>
          <ac:picMkLst>
            <pc:docMk/>
            <pc:sldMk cId="3360306501" sldId="273"/>
            <ac:picMk id="11" creationId="{C86F43F0-68E2-22F2-B9F1-F57BDE93D61C}"/>
          </ac:picMkLst>
        </pc:picChg>
        <pc:picChg chg="add mod modCrop">
          <ac:chgData name="Erika Wills" userId="a32d244d-3bb4-4e77-8afa-17c481dd091e" providerId="ADAL" clId="{0D431D9F-EC1D-4AD3-82F7-4E49E84CD3EE}" dt="2023-03-03T18:48:42.842" v="3945" actId="732"/>
          <ac:picMkLst>
            <pc:docMk/>
            <pc:sldMk cId="3360306501" sldId="273"/>
            <ac:picMk id="12" creationId="{0ED2E88E-5CAF-9B56-C76E-F7EE977368A4}"/>
          </ac:picMkLst>
        </pc:picChg>
        <pc:picChg chg="add mod modCrop">
          <ac:chgData name="Erika Wills" userId="a32d244d-3bb4-4e77-8afa-17c481dd091e" providerId="ADAL" clId="{0D431D9F-EC1D-4AD3-82F7-4E49E84CD3EE}" dt="2023-03-03T18:48:12.285" v="3941" actId="732"/>
          <ac:picMkLst>
            <pc:docMk/>
            <pc:sldMk cId="3360306501" sldId="273"/>
            <ac:picMk id="13" creationId="{08F21CCE-502D-2322-F544-B7A6E730E385}"/>
          </ac:picMkLst>
        </pc:picChg>
        <pc:picChg chg="add mod modCrop">
          <ac:chgData name="Erika Wills" userId="a32d244d-3bb4-4e77-8afa-17c481dd091e" providerId="ADAL" clId="{0D431D9F-EC1D-4AD3-82F7-4E49E84CD3EE}" dt="2023-03-03T23:47:25.510" v="12146" actId="692"/>
          <ac:picMkLst>
            <pc:docMk/>
            <pc:sldMk cId="3360306501" sldId="273"/>
            <ac:picMk id="15" creationId="{F2762E88-3234-CB9F-381B-3162D07310EC}"/>
          </ac:picMkLst>
        </pc:picChg>
        <pc:cxnChg chg="add mod">
          <ac:chgData name="Erika Wills" userId="a32d244d-3bb4-4e77-8afa-17c481dd091e" providerId="ADAL" clId="{0D431D9F-EC1D-4AD3-82F7-4E49E84CD3EE}" dt="2023-03-03T20:46:05.041" v="5647" actId="1036"/>
          <ac:cxnSpMkLst>
            <pc:docMk/>
            <pc:sldMk cId="3360306501" sldId="273"/>
            <ac:cxnSpMk id="17" creationId="{212C0B0E-42DA-181B-C40F-E925A3C1F49D}"/>
          </ac:cxnSpMkLst>
        </pc:cxnChg>
      </pc:sldChg>
      <pc:sldChg chg="addSp delSp modSp new mod modClrScheme chgLayout">
        <pc:chgData name="Erika Wills" userId="a32d244d-3bb4-4e77-8afa-17c481dd091e" providerId="ADAL" clId="{0D431D9F-EC1D-4AD3-82F7-4E49E84CD3EE}" dt="2023-03-08T20:12:14.807" v="32288" actId="1035"/>
        <pc:sldMkLst>
          <pc:docMk/>
          <pc:sldMk cId="2829435888" sldId="274"/>
        </pc:sldMkLst>
        <pc:spChg chg="mod ord">
          <ac:chgData name="Erika Wills" userId="a32d244d-3bb4-4e77-8afa-17c481dd091e" providerId="ADAL" clId="{0D431D9F-EC1D-4AD3-82F7-4E49E84CD3EE}" dt="2023-03-08T19:41:03.854" v="31749" actId="700"/>
          <ac:spMkLst>
            <pc:docMk/>
            <pc:sldMk cId="2829435888" sldId="274"/>
            <ac:spMk id="2" creationId="{1A0F517A-960F-6993-5D93-1B75C9A845B6}"/>
          </ac:spMkLst>
        </pc:spChg>
        <pc:spChg chg="mod ord">
          <ac:chgData name="Erika Wills" userId="a32d244d-3bb4-4e77-8afa-17c481dd091e" providerId="ADAL" clId="{0D431D9F-EC1D-4AD3-82F7-4E49E84CD3EE}" dt="2023-03-08T19:41:03.854" v="31749" actId="700"/>
          <ac:spMkLst>
            <pc:docMk/>
            <pc:sldMk cId="2829435888" sldId="274"/>
            <ac:spMk id="3" creationId="{96BC937A-EBE2-65AB-B118-3DC590B64BFD}"/>
          </ac:spMkLst>
        </pc:spChg>
        <pc:spChg chg="mod ord">
          <ac:chgData name="Erika Wills" userId="a32d244d-3bb4-4e77-8afa-17c481dd091e" providerId="ADAL" clId="{0D431D9F-EC1D-4AD3-82F7-4E49E84CD3EE}" dt="2023-03-08T19:41:03.854" v="31749" actId="700"/>
          <ac:spMkLst>
            <pc:docMk/>
            <pc:sldMk cId="2829435888" sldId="274"/>
            <ac:spMk id="4" creationId="{A075D408-BAD4-26E6-950E-FF568C307BC7}"/>
          </ac:spMkLst>
        </pc:spChg>
        <pc:spChg chg="add del mod ord">
          <ac:chgData name="Erika Wills" userId="a32d244d-3bb4-4e77-8afa-17c481dd091e" providerId="ADAL" clId="{0D431D9F-EC1D-4AD3-82F7-4E49E84CD3EE}" dt="2023-03-08T19:45:10.974" v="32034" actId="478"/>
          <ac:spMkLst>
            <pc:docMk/>
            <pc:sldMk cId="2829435888" sldId="274"/>
            <ac:spMk id="5" creationId="{889063E2-38BD-A770-4F3E-AAF0699541A3}"/>
          </ac:spMkLst>
        </pc:spChg>
        <pc:spChg chg="add del mod ord">
          <ac:chgData name="Erika Wills" userId="a32d244d-3bb4-4e77-8afa-17c481dd091e" providerId="ADAL" clId="{0D431D9F-EC1D-4AD3-82F7-4E49E84CD3EE}" dt="2023-03-08T19:41:50.432" v="31756" actId="478"/>
          <ac:spMkLst>
            <pc:docMk/>
            <pc:sldMk cId="2829435888" sldId="274"/>
            <ac:spMk id="6" creationId="{70B471B6-CC4D-C60D-6C86-553E5448CB81}"/>
          </ac:spMkLst>
        </pc:spChg>
        <pc:spChg chg="add mod">
          <ac:chgData name="Erika Wills" userId="a32d244d-3bb4-4e77-8afa-17c481dd091e" providerId="ADAL" clId="{0D431D9F-EC1D-4AD3-82F7-4E49E84CD3EE}" dt="2023-03-08T20:10:43.003" v="32241" actId="1038"/>
          <ac:spMkLst>
            <pc:docMk/>
            <pc:sldMk cId="2829435888" sldId="274"/>
            <ac:spMk id="8" creationId="{0BA25BE4-67F1-7DB7-9BAB-8AB18DF7D796}"/>
          </ac:spMkLst>
        </pc:spChg>
        <pc:spChg chg="add del mod">
          <ac:chgData name="Erika Wills" userId="a32d244d-3bb4-4e77-8afa-17c481dd091e" providerId="ADAL" clId="{0D431D9F-EC1D-4AD3-82F7-4E49E84CD3EE}" dt="2023-03-03T15:21:58.019" v="2079" actId="21"/>
          <ac:spMkLst>
            <pc:docMk/>
            <pc:sldMk cId="2829435888" sldId="274"/>
            <ac:spMk id="9" creationId="{F13F9871-7081-884F-1A86-A87FE52DF28C}"/>
          </ac:spMkLst>
        </pc:spChg>
        <pc:spChg chg="add mod">
          <ac:chgData name="Erika Wills" userId="a32d244d-3bb4-4e77-8afa-17c481dd091e" providerId="ADAL" clId="{0D431D9F-EC1D-4AD3-82F7-4E49E84CD3EE}" dt="2023-03-08T20:10:43.003" v="32241" actId="1038"/>
          <ac:spMkLst>
            <pc:docMk/>
            <pc:sldMk cId="2829435888" sldId="274"/>
            <ac:spMk id="13" creationId="{98B3EE3D-BA8E-FEDF-799D-AFA2F80BC98C}"/>
          </ac:spMkLst>
        </pc:spChg>
        <pc:spChg chg="add del mod">
          <ac:chgData name="Erika Wills" userId="a32d244d-3bb4-4e77-8afa-17c481dd091e" providerId="ADAL" clId="{0D431D9F-EC1D-4AD3-82F7-4E49E84CD3EE}" dt="2023-03-08T20:12:14.807" v="32288" actId="1035"/>
          <ac:spMkLst>
            <pc:docMk/>
            <pc:sldMk cId="2829435888" sldId="274"/>
            <ac:spMk id="16" creationId="{0192AAFE-F42F-3309-457A-6D5243401B0E}"/>
          </ac:spMkLst>
        </pc:spChg>
        <pc:picChg chg="add del mod modCrop">
          <ac:chgData name="Erika Wills" userId="a32d244d-3bb4-4e77-8afa-17c481dd091e" providerId="ADAL" clId="{0D431D9F-EC1D-4AD3-82F7-4E49E84CD3EE}" dt="2023-03-03T14:51:32.322" v="1934" actId="478"/>
          <ac:picMkLst>
            <pc:docMk/>
            <pc:sldMk cId="2829435888" sldId="274"/>
            <ac:picMk id="6" creationId="{44E97CA9-BAB1-B51B-96ED-1AE10E3A051B}"/>
          </ac:picMkLst>
        </pc:picChg>
        <pc:picChg chg="add mod">
          <ac:chgData name="Erika Wills" userId="a32d244d-3bb4-4e77-8afa-17c481dd091e" providerId="ADAL" clId="{0D431D9F-EC1D-4AD3-82F7-4E49E84CD3EE}" dt="2023-03-08T20:10:43.003" v="32241" actId="1038"/>
          <ac:picMkLst>
            <pc:docMk/>
            <pc:sldMk cId="2829435888" sldId="274"/>
            <ac:picMk id="7" creationId="{09B8AC2F-DDEC-3DEE-8CC4-844638637E82}"/>
          </ac:picMkLst>
        </pc:picChg>
        <pc:picChg chg="add del mod modCrop">
          <ac:chgData name="Erika Wills" userId="a32d244d-3bb4-4e77-8afa-17c481dd091e" providerId="ADAL" clId="{0D431D9F-EC1D-4AD3-82F7-4E49E84CD3EE}" dt="2023-03-03T15:21:58.019" v="2079" actId="21"/>
          <ac:picMkLst>
            <pc:docMk/>
            <pc:sldMk cId="2829435888" sldId="274"/>
            <ac:picMk id="8" creationId="{309CC6C0-D639-D1AF-3B48-2C71F56E8C1B}"/>
          </ac:picMkLst>
        </pc:picChg>
        <pc:picChg chg="add mod">
          <ac:chgData name="Erika Wills" userId="a32d244d-3bb4-4e77-8afa-17c481dd091e" providerId="ADAL" clId="{0D431D9F-EC1D-4AD3-82F7-4E49E84CD3EE}" dt="2023-03-08T20:10:43.003" v="32241" actId="1038"/>
          <ac:picMkLst>
            <pc:docMk/>
            <pc:sldMk cId="2829435888" sldId="274"/>
            <ac:picMk id="9" creationId="{D3D12B63-E6EE-E846-6606-59F1475301E7}"/>
          </ac:picMkLst>
        </pc:picChg>
        <pc:picChg chg="add mod modCrop">
          <ac:chgData name="Erika Wills" userId="a32d244d-3bb4-4e77-8afa-17c481dd091e" providerId="ADAL" clId="{0D431D9F-EC1D-4AD3-82F7-4E49E84CD3EE}" dt="2023-03-08T20:10:43.003" v="32241" actId="1038"/>
          <ac:picMkLst>
            <pc:docMk/>
            <pc:sldMk cId="2829435888" sldId="274"/>
            <ac:picMk id="11" creationId="{D3213AFD-0C10-EA0A-8ECC-8C2A712C3C71}"/>
          </ac:picMkLst>
        </pc:picChg>
        <pc:picChg chg="add del mod modCrop">
          <ac:chgData name="Erika Wills" userId="a32d244d-3bb4-4e77-8afa-17c481dd091e" providerId="ADAL" clId="{0D431D9F-EC1D-4AD3-82F7-4E49E84CD3EE}" dt="2023-03-03T15:21:58.019" v="2079" actId="21"/>
          <ac:picMkLst>
            <pc:docMk/>
            <pc:sldMk cId="2829435888" sldId="274"/>
            <ac:picMk id="12" creationId="{B5626EEA-84E8-F7F4-1380-70BCCDD277C3}"/>
          </ac:picMkLst>
        </pc:picChg>
        <pc:picChg chg="add mod">
          <ac:chgData name="Erika Wills" userId="a32d244d-3bb4-4e77-8afa-17c481dd091e" providerId="ADAL" clId="{0D431D9F-EC1D-4AD3-82F7-4E49E84CD3EE}" dt="2023-03-08T20:10:43.003" v="32241" actId="1038"/>
          <ac:picMkLst>
            <pc:docMk/>
            <pc:sldMk cId="2829435888" sldId="274"/>
            <ac:picMk id="12" creationId="{C0F770A1-5271-4FB4-E4BE-5CCB53FAE81C}"/>
          </ac:picMkLst>
        </pc:picChg>
        <pc:picChg chg="add del mod modCrop">
          <ac:chgData name="Erika Wills" userId="a32d244d-3bb4-4e77-8afa-17c481dd091e" providerId="ADAL" clId="{0D431D9F-EC1D-4AD3-82F7-4E49E84CD3EE}" dt="2023-03-08T19:54:59.430" v="32180" actId="478"/>
          <ac:picMkLst>
            <pc:docMk/>
            <pc:sldMk cId="2829435888" sldId="274"/>
            <ac:picMk id="14" creationId="{CFECF018-F757-B9A5-EB68-46E7BF7C672A}"/>
          </ac:picMkLst>
        </pc:picChg>
        <pc:cxnChg chg="add del mod">
          <ac:chgData name="Erika Wills" userId="a32d244d-3bb4-4e77-8afa-17c481dd091e" providerId="ADAL" clId="{0D431D9F-EC1D-4AD3-82F7-4E49E84CD3EE}" dt="2023-03-03T15:21:58.019" v="2079" actId="21"/>
          <ac:cxnSpMkLst>
            <pc:docMk/>
            <pc:sldMk cId="2829435888" sldId="274"/>
            <ac:cxnSpMk id="10" creationId="{81BCCD1C-5522-7BF6-C95F-933A220B6E28}"/>
          </ac:cxnSpMkLst>
        </pc:cxnChg>
        <pc:cxnChg chg="add mod">
          <ac:chgData name="Erika Wills" userId="a32d244d-3bb4-4e77-8afa-17c481dd091e" providerId="ADAL" clId="{0D431D9F-EC1D-4AD3-82F7-4E49E84CD3EE}" dt="2023-03-08T20:10:43.003" v="32241" actId="1038"/>
          <ac:cxnSpMkLst>
            <pc:docMk/>
            <pc:sldMk cId="2829435888" sldId="274"/>
            <ac:cxnSpMk id="10" creationId="{ECBA3E9F-39C3-F530-6204-6015B4407530}"/>
          </ac:cxnSpMkLst>
        </pc:cxnChg>
      </pc:sldChg>
      <pc:sldChg chg="addSp delSp modSp new mod ord">
        <pc:chgData name="Erika Wills" userId="a32d244d-3bb4-4e77-8afa-17c481dd091e" providerId="ADAL" clId="{0D431D9F-EC1D-4AD3-82F7-4E49E84CD3EE}" dt="2023-03-07T19:54:55.057" v="19926" actId="1035"/>
        <pc:sldMkLst>
          <pc:docMk/>
          <pc:sldMk cId="1252884588" sldId="275"/>
        </pc:sldMkLst>
        <pc:spChg chg="mod">
          <ac:chgData name="Erika Wills" userId="a32d244d-3bb4-4e77-8afa-17c481dd091e" providerId="ADAL" clId="{0D431D9F-EC1D-4AD3-82F7-4E49E84CD3EE}" dt="2023-03-02T22:38:32.748" v="1635" actId="20577"/>
          <ac:spMkLst>
            <pc:docMk/>
            <pc:sldMk cId="1252884588" sldId="275"/>
            <ac:spMk id="3" creationId="{946046DE-E191-147A-F053-DE9A806D6A8E}"/>
          </ac:spMkLst>
        </pc:spChg>
        <pc:spChg chg="add mod">
          <ac:chgData name="Erika Wills" userId="a32d244d-3bb4-4e77-8afa-17c481dd091e" providerId="ADAL" clId="{0D431D9F-EC1D-4AD3-82F7-4E49E84CD3EE}" dt="2023-03-07T19:54:55.057" v="19926" actId="1035"/>
          <ac:spMkLst>
            <pc:docMk/>
            <pc:sldMk cId="1252884588" sldId="275"/>
            <ac:spMk id="9" creationId="{6D02FD4E-1719-7571-2BF5-DA94B75B8640}"/>
          </ac:spMkLst>
        </pc:spChg>
        <pc:picChg chg="add mod modCrop">
          <ac:chgData name="Erika Wills" userId="a32d244d-3bb4-4e77-8afa-17c481dd091e" providerId="ADAL" clId="{0D431D9F-EC1D-4AD3-82F7-4E49E84CD3EE}" dt="2023-03-07T19:54:55.057" v="19926" actId="1035"/>
          <ac:picMkLst>
            <pc:docMk/>
            <pc:sldMk cId="1252884588" sldId="275"/>
            <ac:picMk id="6" creationId="{CB4DD0FF-9DD2-D9D9-B872-A2B92C048A14}"/>
          </ac:picMkLst>
        </pc:picChg>
        <pc:picChg chg="add mod modCrop">
          <ac:chgData name="Erika Wills" userId="a32d244d-3bb4-4e77-8afa-17c481dd091e" providerId="ADAL" clId="{0D431D9F-EC1D-4AD3-82F7-4E49E84CD3EE}" dt="2023-03-07T19:54:55.057" v="19926" actId="1035"/>
          <ac:picMkLst>
            <pc:docMk/>
            <pc:sldMk cId="1252884588" sldId="275"/>
            <ac:picMk id="8" creationId="{1CE66904-436B-855C-A1FF-F3100BFF1A1A}"/>
          </ac:picMkLst>
        </pc:picChg>
        <pc:picChg chg="add mod modCrop">
          <ac:chgData name="Erika Wills" userId="a32d244d-3bb4-4e77-8afa-17c481dd091e" providerId="ADAL" clId="{0D431D9F-EC1D-4AD3-82F7-4E49E84CD3EE}" dt="2023-03-07T19:54:55.057" v="19926" actId="1035"/>
          <ac:picMkLst>
            <pc:docMk/>
            <pc:sldMk cId="1252884588" sldId="275"/>
            <ac:picMk id="12" creationId="{4442DCFD-2949-525B-A173-53FC0CAFBE81}"/>
          </ac:picMkLst>
        </pc:picChg>
        <pc:picChg chg="add del mod">
          <ac:chgData name="Erika Wills" userId="a32d244d-3bb4-4e77-8afa-17c481dd091e" providerId="ADAL" clId="{0D431D9F-EC1D-4AD3-82F7-4E49E84CD3EE}" dt="2023-03-03T18:19:23.418" v="3379" actId="478"/>
          <ac:picMkLst>
            <pc:docMk/>
            <pc:sldMk cId="1252884588" sldId="275"/>
            <ac:picMk id="13" creationId="{6FB26F9A-D7A9-C802-6B2F-2FB23AD8343E}"/>
          </ac:picMkLst>
        </pc:picChg>
        <pc:cxnChg chg="add mod">
          <ac:chgData name="Erika Wills" userId="a32d244d-3bb4-4e77-8afa-17c481dd091e" providerId="ADAL" clId="{0D431D9F-EC1D-4AD3-82F7-4E49E84CD3EE}" dt="2023-03-07T19:54:55.057" v="19926" actId="1035"/>
          <ac:cxnSpMkLst>
            <pc:docMk/>
            <pc:sldMk cId="1252884588" sldId="275"/>
            <ac:cxnSpMk id="10" creationId="{F504E6CF-7D31-CFC5-6A62-0179FF165067}"/>
          </ac:cxnSpMkLst>
        </pc:cxnChg>
      </pc:sldChg>
      <pc:sldChg chg="addSp delSp modSp new mod ord">
        <pc:chgData name="Erika Wills" userId="a32d244d-3bb4-4e77-8afa-17c481dd091e" providerId="ADAL" clId="{0D431D9F-EC1D-4AD3-82F7-4E49E84CD3EE}" dt="2023-03-07T22:04:43.482" v="22662" actId="692"/>
        <pc:sldMkLst>
          <pc:docMk/>
          <pc:sldMk cId="965370345" sldId="276"/>
        </pc:sldMkLst>
        <pc:spChg chg="mod">
          <ac:chgData name="Erika Wills" userId="a32d244d-3bb4-4e77-8afa-17c481dd091e" providerId="ADAL" clId="{0D431D9F-EC1D-4AD3-82F7-4E49E84CD3EE}" dt="2023-03-02T22:39:09.636" v="1660" actId="20577"/>
          <ac:spMkLst>
            <pc:docMk/>
            <pc:sldMk cId="965370345" sldId="276"/>
            <ac:spMk id="3" creationId="{96735CD4-1019-FA13-FFCA-215AA3FDF989}"/>
          </ac:spMkLst>
        </pc:spChg>
        <pc:spChg chg="add del mod">
          <ac:chgData name="Erika Wills" userId="a32d244d-3bb4-4e77-8afa-17c481dd091e" providerId="ADAL" clId="{0D431D9F-EC1D-4AD3-82F7-4E49E84CD3EE}" dt="2023-03-07T19:58:15.066" v="19977"/>
          <ac:spMkLst>
            <pc:docMk/>
            <pc:sldMk cId="965370345" sldId="276"/>
            <ac:spMk id="5" creationId="{32846959-AE48-38B1-3170-3C3B2ABC4C5F}"/>
          </ac:spMkLst>
        </pc:spChg>
        <pc:spChg chg="add mod">
          <ac:chgData name="Erika Wills" userId="a32d244d-3bb4-4e77-8afa-17c481dd091e" providerId="ADAL" clId="{0D431D9F-EC1D-4AD3-82F7-4E49E84CD3EE}" dt="2023-03-07T19:54:47.485" v="19925" actId="1035"/>
          <ac:spMkLst>
            <pc:docMk/>
            <pc:sldMk cId="965370345" sldId="276"/>
            <ac:spMk id="7" creationId="{490AEA13-8FFF-C527-3305-D2233AD06E7F}"/>
          </ac:spMkLst>
        </pc:spChg>
        <pc:spChg chg="add mod">
          <ac:chgData name="Erika Wills" userId="a32d244d-3bb4-4e77-8afa-17c481dd091e" providerId="ADAL" clId="{0D431D9F-EC1D-4AD3-82F7-4E49E84CD3EE}" dt="2023-03-07T22:04:34.152" v="22660" actId="692"/>
          <ac:spMkLst>
            <pc:docMk/>
            <pc:sldMk cId="965370345" sldId="276"/>
            <ac:spMk id="15" creationId="{A1590CE5-78CB-A23D-FBD3-F38CD397FA8C}"/>
          </ac:spMkLst>
        </pc:spChg>
        <pc:spChg chg="add mod">
          <ac:chgData name="Erika Wills" userId="a32d244d-3bb4-4e77-8afa-17c481dd091e" providerId="ADAL" clId="{0D431D9F-EC1D-4AD3-82F7-4E49E84CD3EE}" dt="2023-03-07T19:54:47.485" v="19925" actId="1035"/>
          <ac:spMkLst>
            <pc:docMk/>
            <pc:sldMk cId="965370345" sldId="276"/>
            <ac:spMk id="23" creationId="{BF9D21F1-9F37-1FCE-17C2-975B69B817FA}"/>
          </ac:spMkLst>
        </pc:spChg>
        <pc:picChg chg="add mod modCrop">
          <ac:chgData name="Erika Wills" userId="a32d244d-3bb4-4e77-8afa-17c481dd091e" providerId="ADAL" clId="{0D431D9F-EC1D-4AD3-82F7-4E49E84CD3EE}" dt="2023-03-07T19:54:47.485" v="19925" actId="1035"/>
          <ac:picMkLst>
            <pc:docMk/>
            <pc:sldMk cId="965370345" sldId="276"/>
            <ac:picMk id="6" creationId="{AD534725-E6F7-6440-F967-648D019AB652}"/>
          </ac:picMkLst>
        </pc:picChg>
        <pc:picChg chg="add mod modCrop">
          <ac:chgData name="Erika Wills" userId="a32d244d-3bb4-4e77-8afa-17c481dd091e" providerId="ADAL" clId="{0D431D9F-EC1D-4AD3-82F7-4E49E84CD3EE}" dt="2023-03-07T19:54:47.485" v="19925" actId="1035"/>
          <ac:picMkLst>
            <pc:docMk/>
            <pc:sldMk cId="965370345" sldId="276"/>
            <ac:picMk id="10" creationId="{5A5DE21A-AE5D-CB3E-6700-1877BB6AAE10}"/>
          </ac:picMkLst>
        </pc:picChg>
        <pc:picChg chg="add mod modCrop">
          <ac:chgData name="Erika Wills" userId="a32d244d-3bb4-4e77-8afa-17c481dd091e" providerId="ADAL" clId="{0D431D9F-EC1D-4AD3-82F7-4E49E84CD3EE}" dt="2023-03-07T22:04:43.482" v="22662" actId="692"/>
          <ac:picMkLst>
            <pc:docMk/>
            <pc:sldMk cId="965370345" sldId="276"/>
            <ac:picMk id="13" creationId="{C7B2E298-DD15-CE6D-1314-85061FC58420}"/>
          </ac:picMkLst>
        </pc:picChg>
        <pc:cxnChg chg="add mod ord">
          <ac:chgData name="Erika Wills" userId="a32d244d-3bb4-4e77-8afa-17c481dd091e" providerId="ADAL" clId="{0D431D9F-EC1D-4AD3-82F7-4E49E84CD3EE}" dt="2023-03-07T19:54:47.485" v="19925" actId="1035"/>
          <ac:cxnSpMkLst>
            <pc:docMk/>
            <pc:sldMk cId="965370345" sldId="276"/>
            <ac:cxnSpMk id="8" creationId="{7B84EB48-2A79-262C-485C-040DDE61D205}"/>
          </ac:cxnSpMkLst>
        </pc:cxnChg>
        <pc:cxnChg chg="add mod">
          <ac:chgData name="Erika Wills" userId="a32d244d-3bb4-4e77-8afa-17c481dd091e" providerId="ADAL" clId="{0D431D9F-EC1D-4AD3-82F7-4E49E84CD3EE}" dt="2023-03-07T22:04:38.392" v="22661" actId="692"/>
          <ac:cxnSpMkLst>
            <pc:docMk/>
            <pc:sldMk cId="965370345" sldId="276"/>
            <ac:cxnSpMk id="16" creationId="{2F24B0B9-CC6C-417E-E481-E72C7886BC6F}"/>
          </ac:cxnSpMkLst>
        </pc:cxnChg>
      </pc:sldChg>
      <pc:sldChg chg="addSp delSp modSp new del mod">
        <pc:chgData name="Erika Wills" userId="a32d244d-3bb4-4e77-8afa-17c481dd091e" providerId="ADAL" clId="{0D431D9F-EC1D-4AD3-82F7-4E49E84CD3EE}" dt="2023-03-08T20:12:22.456" v="32289" actId="47"/>
        <pc:sldMkLst>
          <pc:docMk/>
          <pc:sldMk cId="1421534324" sldId="277"/>
        </pc:sldMkLst>
        <pc:spChg chg="add del mod">
          <ac:chgData name="Erika Wills" userId="a32d244d-3bb4-4e77-8afa-17c481dd091e" providerId="ADAL" clId="{0D431D9F-EC1D-4AD3-82F7-4E49E84CD3EE}" dt="2023-03-03T15:21:48.510" v="2077" actId="21"/>
          <ac:spMkLst>
            <pc:docMk/>
            <pc:sldMk cId="1421534324" sldId="277"/>
            <ac:spMk id="4" creationId="{840BADB6-3A88-DCEA-B096-7C1777F5947A}"/>
          </ac:spMkLst>
        </pc:spChg>
        <pc:spChg chg="add mod">
          <ac:chgData name="Erika Wills" userId="a32d244d-3bb4-4e77-8afa-17c481dd091e" providerId="ADAL" clId="{0D431D9F-EC1D-4AD3-82F7-4E49E84CD3EE}" dt="2023-03-07T19:55:42.848" v="19966" actId="1036"/>
          <ac:spMkLst>
            <pc:docMk/>
            <pc:sldMk cId="1421534324" sldId="277"/>
            <ac:spMk id="6" creationId="{7CE621E4-81A1-065E-A693-41CB1F8BF208}"/>
          </ac:spMkLst>
        </pc:spChg>
        <pc:spChg chg="add mod">
          <ac:chgData name="Erika Wills" userId="a32d244d-3bb4-4e77-8afa-17c481dd091e" providerId="ADAL" clId="{0D431D9F-EC1D-4AD3-82F7-4E49E84CD3EE}" dt="2023-03-07T19:58:56.385" v="20048" actId="1036"/>
          <ac:spMkLst>
            <pc:docMk/>
            <pc:sldMk cId="1421534324" sldId="277"/>
            <ac:spMk id="10" creationId="{25CECE0C-960D-F9DA-6264-AEAE4F30C5D6}"/>
          </ac:spMkLst>
        </pc:spChg>
        <pc:picChg chg="add mod modCrop">
          <ac:chgData name="Erika Wills" userId="a32d244d-3bb4-4e77-8afa-17c481dd091e" providerId="ADAL" clId="{0D431D9F-EC1D-4AD3-82F7-4E49E84CD3EE}" dt="2023-03-07T19:55:31.978" v="19963" actId="1037"/>
          <ac:picMkLst>
            <pc:docMk/>
            <pc:sldMk cId="1421534324" sldId="277"/>
            <ac:picMk id="5" creationId="{11D007A1-FF92-A781-4110-09021FA2C942}"/>
          </ac:picMkLst>
        </pc:picChg>
        <pc:picChg chg="add mod">
          <ac:chgData name="Erika Wills" userId="a32d244d-3bb4-4e77-8afa-17c481dd091e" providerId="ADAL" clId="{0D431D9F-EC1D-4AD3-82F7-4E49E84CD3EE}" dt="2023-03-07T19:57:57.354" v="19975" actId="1038"/>
          <ac:picMkLst>
            <pc:docMk/>
            <pc:sldMk cId="1421534324" sldId="277"/>
            <ac:picMk id="8" creationId="{5C1EF884-2D8F-F795-81D3-6BE6779BAFFA}"/>
          </ac:picMkLst>
        </pc:picChg>
        <pc:picChg chg="add mod modCrop">
          <ac:chgData name="Erika Wills" userId="a32d244d-3bb4-4e77-8afa-17c481dd091e" providerId="ADAL" clId="{0D431D9F-EC1D-4AD3-82F7-4E49E84CD3EE}" dt="2023-03-07T19:55:31.978" v="19963" actId="1037"/>
          <ac:picMkLst>
            <pc:docMk/>
            <pc:sldMk cId="1421534324" sldId="277"/>
            <ac:picMk id="12" creationId="{21615178-546F-D7CE-A66F-A46BFDE09E94}"/>
          </ac:picMkLst>
        </pc:picChg>
        <pc:picChg chg="add mod modCrop">
          <ac:chgData name="Erika Wills" userId="a32d244d-3bb4-4e77-8afa-17c481dd091e" providerId="ADAL" clId="{0D431D9F-EC1D-4AD3-82F7-4E49E84CD3EE}" dt="2023-03-07T19:55:31.978" v="19963" actId="1037"/>
          <ac:picMkLst>
            <pc:docMk/>
            <pc:sldMk cId="1421534324" sldId="277"/>
            <ac:picMk id="13" creationId="{7163E80C-AA58-3284-1677-EAF40D98DAAF}"/>
          </ac:picMkLst>
        </pc:picChg>
        <pc:cxnChg chg="add mod ord">
          <ac:chgData name="Erika Wills" userId="a32d244d-3bb4-4e77-8afa-17c481dd091e" providerId="ADAL" clId="{0D431D9F-EC1D-4AD3-82F7-4E49E84CD3EE}" dt="2023-03-07T19:57:57.354" v="19975" actId="1038"/>
          <ac:cxnSpMkLst>
            <pc:docMk/>
            <pc:sldMk cId="1421534324" sldId="277"/>
            <ac:cxnSpMk id="7" creationId="{21B5AB3C-5808-8F9A-64D1-DB40853C420C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20:17:23.573" v="32428" actId="14100"/>
        <pc:sldMkLst>
          <pc:docMk/>
          <pc:sldMk cId="3956281872" sldId="278"/>
        </pc:sldMkLst>
        <pc:spChg chg="add mod">
          <ac:chgData name="Erika Wills" userId="a32d244d-3bb4-4e77-8afa-17c481dd091e" providerId="ADAL" clId="{0D431D9F-EC1D-4AD3-82F7-4E49E84CD3EE}" dt="2023-03-07T22:03:23.503" v="22647" actId="692"/>
          <ac:spMkLst>
            <pc:docMk/>
            <pc:sldMk cId="3956281872" sldId="278"/>
            <ac:spMk id="8" creationId="{2D955BA3-67F2-D1DD-0400-EB2B23C7106B}"/>
          </ac:spMkLst>
        </pc:spChg>
        <pc:spChg chg="add mod">
          <ac:chgData name="Erika Wills" userId="a32d244d-3bb4-4e77-8afa-17c481dd091e" providerId="ADAL" clId="{0D431D9F-EC1D-4AD3-82F7-4E49E84CD3EE}" dt="2023-03-07T22:03:33.554" v="22649" actId="692"/>
          <ac:spMkLst>
            <pc:docMk/>
            <pc:sldMk cId="3956281872" sldId="278"/>
            <ac:spMk id="9" creationId="{C2B30CA2-10E0-4B38-C8DB-6D6E2070383A}"/>
          </ac:spMkLst>
        </pc:spChg>
        <pc:spChg chg="add mod">
          <ac:chgData name="Erika Wills" userId="a32d244d-3bb4-4e77-8afa-17c481dd091e" providerId="ADAL" clId="{0D431D9F-EC1D-4AD3-82F7-4E49E84CD3EE}" dt="2023-03-03T20:24:49.419" v="5165" actId="14100"/>
          <ac:spMkLst>
            <pc:docMk/>
            <pc:sldMk cId="3956281872" sldId="278"/>
            <ac:spMk id="19" creationId="{E1543F8F-1689-EE61-1F3A-1EAACCC462F2}"/>
          </ac:spMkLst>
        </pc:spChg>
        <pc:spChg chg="add mod">
          <ac:chgData name="Erika Wills" userId="a32d244d-3bb4-4e77-8afa-17c481dd091e" providerId="ADAL" clId="{0D431D9F-EC1D-4AD3-82F7-4E49E84CD3EE}" dt="2023-03-03T20:21:43.207" v="5022" actId="1037"/>
          <ac:spMkLst>
            <pc:docMk/>
            <pc:sldMk cId="3956281872" sldId="278"/>
            <ac:spMk id="20" creationId="{4A2898B9-B4C7-2B3F-D30A-CDF72B35A95D}"/>
          </ac:spMkLst>
        </pc:spChg>
        <pc:spChg chg="add mod">
          <ac:chgData name="Erika Wills" userId="a32d244d-3bb4-4e77-8afa-17c481dd091e" providerId="ADAL" clId="{0D431D9F-EC1D-4AD3-82F7-4E49E84CD3EE}" dt="2023-03-07T22:03:37.277" v="22650" actId="692"/>
          <ac:spMkLst>
            <pc:docMk/>
            <pc:sldMk cId="3956281872" sldId="278"/>
            <ac:spMk id="27" creationId="{FD49CF44-154E-F9D8-FEF9-76C603342398}"/>
          </ac:spMkLst>
        </pc:spChg>
        <pc:spChg chg="add mod">
          <ac:chgData name="Erika Wills" userId="a32d244d-3bb4-4e77-8afa-17c481dd091e" providerId="ADAL" clId="{0D431D9F-EC1D-4AD3-82F7-4E49E84CD3EE}" dt="2023-03-08T20:17:23.573" v="32428" actId="14100"/>
          <ac:spMkLst>
            <pc:docMk/>
            <pc:sldMk cId="3956281872" sldId="278"/>
            <ac:spMk id="30" creationId="{BF4153E7-432B-DC0E-3467-3B6F2250CEC1}"/>
          </ac:spMkLst>
        </pc:spChg>
        <pc:picChg chg="add del mod modCrop">
          <ac:chgData name="Erika Wills" userId="a32d244d-3bb4-4e77-8afa-17c481dd091e" providerId="ADAL" clId="{0D431D9F-EC1D-4AD3-82F7-4E49E84CD3EE}" dt="2023-03-03T20:15:09.656" v="4708" actId="478"/>
          <ac:picMkLst>
            <pc:docMk/>
            <pc:sldMk cId="3956281872" sldId="278"/>
            <ac:picMk id="5" creationId="{E41ED517-9831-42D7-8D0A-1528D8C99E60}"/>
          </ac:picMkLst>
        </pc:picChg>
        <pc:picChg chg="add mod modCrop">
          <ac:chgData name="Erika Wills" userId="a32d244d-3bb4-4e77-8afa-17c481dd091e" providerId="ADAL" clId="{0D431D9F-EC1D-4AD3-82F7-4E49E84CD3EE}" dt="2023-03-03T20:16:14.509" v="4746" actId="1038"/>
          <ac:picMkLst>
            <pc:docMk/>
            <pc:sldMk cId="3956281872" sldId="278"/>
            <ac:picMk id="7" creationId="{036C4669-B68D-0489-040E-06B1838100DB}"/>
          </ac:picMkLst>
        </pc:picChg>
        <pc:cxnChg chg="add mod">
          <ac:chgData name="Erika Wills" userId="a32d244d-3bb4-4e77-8afa-17c481dd091e" providerId="ADAL" clId="{0D431D9F-EC1D-4AD3-82F7-4E49E84CD3EE}" dt="2023-03-07T22:03:29.793" v="22648" actId="692"/>
          <ac:cxnSpMkLst>
            <pc:docMk/>
            <pc:sldMk cId="3956281872" sldId="278"/>
            <ac:cxnSpMk id="10" creationId="{45AC190E-344F-5242-8528-9A3613C44055}"/>
          </ac:cxnSpMkLst>
        </pc:cxnChg>
        <pc:cxnChg chg="add del mod">
          <ac:chgData name="Erika Wills" userId="a32d244d-3bb4-4e77-8afa-17c481dd091e" providerId="ADAL" clId="{0D431D9F-EC1D-4AD3-82F7-4E49E84CD3EE}" dt="2023-03-03T20:19:05.593" v="4867" actId="478"/>
          <ac:cxnSpMkLst>
            <pc:docMk/>
            <pc:sldMk cId="3956281872" sldId="278"/>
            <ac:cxnSpMk id="12" creationId="{4A8215CF-269A-E1D4-A008-5DCD4A577FE0}"/>
          </ac:cxnSpMkLst>
        </pc:cxnChg>
        <pc:cxnChg chg="add mod">
          <ac:chgData name="Erika Wills" userId="a32d244d-3bb4-4e77-8afa-17c481dd091e" providerId="ADAL" clId="{0D431D9F-EC1D-4AD3-82F7-4E49E84CD3EE}" dt="2023-03-03T20:24:49.419" v="5165" actId="14100"/>
          <ac:cxnSpMkLst>
            <pc:docMk/>
            <pc:sldMk cId="3956281872" sldId="278"/>
            <ac:cxnSpMk id="21" creationId="{129B30D2-7B91-64FA-4B60-A4B5D4F3B12E}"/>
          </ac:cxnSpMkLst>
        </pc:cxnChg>
        <pc:cxnChg chg="add mod">
          <ac:chgData name="Erika Wills" userId="a32d244d-3bb4-4e77-8afa-17c481dd091e" providerId="ADAL" clId="{0D431D9F-EC1D-4AD3-82F7-4E49E84CD3EE}" dt="2023-03-08T20:17:23.573" v="32428" actId="14100"/>
          <ac:cxnSpMkLst>
            <pc:docMk/>
            <pc:sldMk cId="3956281872" sldId="278"/>
            <ac:cxnSpMk id="31" creationId="{1EB35CED-467F-2CD1-BEF9-F1FB84C39F62}"/>
          </ac:cxnSpMkLst>
        </pc:cxnChg>
      </pc:sldChg>
      <pc:sldChg chg="addSp modSp new mod">
        <pc:chgData name="Erika Wills" userId="a32d244d-3bb4-4e77-8afa-17c481dd091e" providerId="ADAL" clId="{0D431D9F-EC1D-4AD3-82F7-4E49E84CD3EE}" dt="2023-03-13T15:34:19.858" v="32767" actId="1038"/>
        <pc:sldMkLst>
          <pc:docMk/>
          <pc:sldMk cId="2061110506" sldId="279"/>
        </pc:sldMkLst>
        <pc:spChg chg="mod">
          <ac:chgData name="Erika Wills" userId="a32d244d-3bb4-4e77-8afa-17c481dd091e" providerId="ADAL" clId="{0D431D9F-EC1D-4AD3-82F7-4E49E84CD3EE}" dt="2023-03-03T20:26:09.227" v="5224" actId="20577"/>
          <ac:spMkLst>
            <pc:docMk/>
            <pc:sldMk cId="2061110506" sldId="279"/>
            <ac:spMk id="3" creationId="{B4D57191-7E87-3C70-6063-EC7CD69B5A34}"/>
          </ac:spMkLst>
        </pc:spChg>
        <pc:spChg chg="add mod">
          <ac:chgData name="Erika Wills" userId="a32d244d-3bb4-4e77-8afa-17c481dd091e" providerId="ADAL" clId="{0D431D9F-EC1D-4AD3-82F7-4E49E84CD3EE}" dt="2023-03-07T19:59:24.937" v="20050" actId="1035"/>
          <ac:spMkLst>
            <pc:docMk/>
            <pc:sldMk cId="2061110506" sldId="279"/>
            <ac:spMk id="9" creationId="{C2E3C261-3E5F-9085-F8DA-3EE497860A54}"/>
          </ac:spMkLst>
        </pc:spChg>
        <pc:spChg chg="add mod ord">
          <ac:chgData name="Erika Wills" userId="a32d244d-3bb4-4e77-8afa-17c481dd091e" providerId="ADAL" clId="{0D431D9F-EC1D-4AD3-82F7-4E49E84CD3EE}" dt="2023-03-07T22:03:55.850" v="22653" actId="692"/>
          <ac:spMkLst>
            <pc:docMk/>
            <pc:sldMk cId="2061110506" sldId="279"/>
            <ac:spMk id="20" creationId="{C49F0638-D3F5-DB1C-1443-F5941FAE2E1F}"/>
          </ac:spMkLst>
        </pc:spChg>
        <pc:spChg chg="add mod">
          <ac:chgData name="Erika Wills" userId="a32d244d-3bb4-4e77-8afa-17c481dd091e" providerId="ADAL" clId="{0D431D9F-EC1D-4AD3-82F7-4E49E84CD3EE}" dt="2023-03-07T22:04:08.962" v="22656" actId="692"/>
          <ac:spMkLst>
            <pc:docMk/>
            <pc:sldMk cId="2061110506" sldId="279"/>
            <ac:spMk id="23" creationId="{A208D682-064D-4B85-EFF5-364480921D3F}"/>
          </ac:spMkLst>
        </pc:spChg>
        <pc:spChg chg="add mod">
          <ac:chgData name="Erika Wills" userId="a32d244d-3bb4-4e77-8afa-17c481dd091e" providerId="ADAL" clId="{0D431D9F-EC1D-4AD3-82F7-4E49E84CD3EE}" dt="2023-03-08T14:21:14.547" v="23892" actId="20577"/>
          <ac:spMkLst>
            <pc:docMk/>
            <pc:sldMk cId="2061110506" sldId="279"/>
            <ac:spMk id="37" creationId="{AD5CA116-C14B-3EAD-8AD9-84089C630DE8}"/>
          </ac:spMkLst>
        </pc:spChg>
        <pc:picChg chg="add mod modCrop">
          <ac:chgData name="Erika Wills" userId="a32d244d-3bb4-4e77-8afa-17c481dd091e" providerId="ADAL" clId="{0D431D9F-EC1D-4AD3-82F7-4E49E84CD3EE}" dt="2023-03-07T19:59:24.937" v="20050" actId="1035"/>
          <ac:picMkLst>
            <pc:docMk/>
            <pc:sldMk cId="2061110506" sldId="279"/>
            <ac:picMk id="6" creationId="{2333A1C4-564C-F268-7565-92D552DB5F0D}"/>
          </ac:picMkLst>
        </pc:picChg>
        <pc:picChg chg="add mod modCrop">
          <ac:chgData name="Erika Wills" userId="a32d244d-3bb4-4e77-8afa-17c481dd091e" providerId="ADAL" clId="{0D431D9F-EC1D-4AD3-82F7-4E49E84CD3EE}" dt="2023-03-07T19:59:24.937" v="20050" actId="1035"/>
          <ac:picMkLst>
            <pc:docMk/>
            <pc:sldMk cId="2061110506" sldId="279"/>
            <ac:picMk id="8" creationId="{05A0B537-8338-ED33-4545-1C6CD65D2D3B}"/>
          </ac:picMkLst>
        </pc:picChg>
        <pc:picChg chg="add mod modCrop">
          <ac:chgData name="Erika Wills" userId="a32d244d-3bb4-4e77-8afa-17c481dd091e" providerId="ADAL" clId="{0D431D9F-EC1D-4AD3-82F7-4E49E84CD3EE}" dt="2023-03-13T15:34:19.858" v="32767" actId="1038"/>
          <ac:picMkLst>
            <pc:docMk/>
            <pc:sldMk cId="2061110506" sldId="279"/>
            <ac:picMk id="17" creationId="{15642077-485F-439F-912D-3AA3F3546768}"/>
          </ac:picMkLst>
        </pc:picChg>
        <pc:picChg chg="add mod modCrop">
          <ac:chgData name="Erika Wills" userId="a32d244d-3bb4-4e77-8afa-17c481dd091e" providerId="ADAL" clId="{0D431D9F-EC1D-4AD3-82F7-4E49E84CD3EE}" dt="2023-03-07T22:04:17.671" v="22658" actId="692"/>
          <ac:picMkLst>
            <pc:docMk/>
            <pc:sldMk cId="2061110506" sldId="279"/>
            <ac:picMk id="19" creationId="{7CB82527-44E0-D400-1DA0-D1D96FE365C2}"/>
          </ac:picMkLst>
        </pc:picChg>
        <pc:cxnChg chg="add mod">
          <ac:chgData name="Erika Wills" userId="a32d244d-3bb4-4e77-8afa-17c481dd091e" providerId="ADAL" clId="{0D431D9F-EC1D-4AD3-82F7-4E49E84CD3EE}" dt="2023-03-07T19:59:24.937" v="20050" actId="1035"/>
          <ac:cxnSpMkLst>
            <pc:docMk/>
            <pc:sldMk cId="2061110506" sldId="279"/>
            <ac:cxnSpMk id="10" creationId="{00103BDD-393D-A0D6-A6A1-AFCF60BB4CFD}"/>
          </ac:cxnSpMkLst>
        </pc:cxnChg>
        <pc:cxnChg chg="add mod ord">
          <ac:chgData name="Erika Wills" userId="a32d244d-3bb4-4e77-8afa-17c481dd091e" providerId="ADAL" clId="{0D431D9F-EC1D-4AD3-82F7-4E49E84CD3EE}" dt="2023-03-13T15:34:19.858" v="32767" actId="1038"/>
          <ac:cxnSpMkLst>
            <pc:docMk/>
            <pc:sldMk cId="2061110506" sldId="279"/>
            <ac:cxnSpMk id="21" creationId="{653BB08E-BA03-B5D0-7114-BD847D7EC06B}"/>
          </ac:cxnSpMkLst>
        </pc:cxnChg>
        <pc:cxnChg chg="add mod">
          <ac:chgData name="Erika Wills" userId="a32d244d-3bb4-4e77-8afa-17c481dd091e" providerId="ADAL" clId="{0D431D9F-EC1D-4AD3-82F7-4E49E84CD3EE}" dt="2023-03-07T22:04:13.334" v="22657" actId="692"/>
          <ac:cxnSpMkLst>
            <pc:docMk/>
            <pc:sldMk cId="2061110506" sldId="279"/>
            <ac:cxnSpMk id="24" creationId="{FE961A8F-FC72-2E7C-D6E7-3425EFAFF3A4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7T22:03:12.076" v="22646" actId="692"/>
        <pc:sldMkLst>
          <pc:docMk/>
          <pc:sldMk cId="1194291499" sldId="280"/>
        </pc:sldMkLst>
        <pc:spChg chg="add mod ord">
          <ac:chgData name="Erika Wills" userId="a32d244d-3bb4-4e77-8afa-17c481dd091e" providerId="ADAL" clId="{0D431D9F-EC1D-4AD3-82F7-4E49E84CD3EE}" dt="2023-03-03T21:12:24.753" v="6415" actId="14100"/>
          <ac:spMkLst>
            <pc:docMk/>
            <pc:sldMk cId="1194291499" sldId="280"/>
            <ac:spMk id="15" creationId="{BD919045-C8AF-F9B6-F7FB-BA16AE173F86}"/>
          </ac:spMkLst>
        </pc:spChg>
        <pc:spChg chg="add mod">
          <ac:chgData name="Erika Wills" userId="a32d244d-3bb4-4e77-8afa-17c481dd091e" providerId="ADAL" clId="{0D431D9F-EC1D-4AD3-82F7-4E49E84CD3EE}" dt="2023-03-07T22:03:12.076" v="22646" actId="692"/>
          <ac:spMkLst>
            <pc:docMk/>
            <pc:sldMk cId="1194291499" sldId="280"/>
            <ac:spMk id="23" creationId="{116F136F-4710-4CA3-F050-1DA8734B1C7B}"/>
          </ac:spMkLst>
        </pc:spChg>
        <pc:spChg chg="add mod">
          <ac:chgData name="Erika Wills" userId="a32d244d-3bb4-4e77-8afa-17c481dd091e" providerId="ADAL" clId="{0D431D9F-EC1D-4AD3-82F7-4E49E84CD3EE}" dt="2023-03-07T22:03:02.714" v="22644" actId="692"/>
          <ac:spMkLst>
            <pc:docMk/>
            <pc:sldMk cId="1194291499" sldId="280"/>
            <ac:spMk id="27" creationId="{EE8FB13B-034D-31E8-E9E7-066F814D117E}"/>
          </ac:spMkLst>
        </pc:spChg>
        <pc:grpChg chg="add mod">
          <ac:chgData name="Erika Wills" userId="a32d244d-3bb4-4e77-8afa-17c481dd091e" providerId="ADAL" clId="{0D431D9F-EC1D-4AD3-82F7-4E49E84CD3EE}" dt="2023-03-03T21:08:31.907" v="6214" actId="1037"/>
          <ac:grpSpMkLst>
            <pc:docMk/>
            <pc:sldMk cId="1194291499" sldId="280"/>
            <ac:grpSpMk id="10" creationId="{F6EA72C6-3D34-0B3B-1FA6-93A1BA28CAFD}"/>
          </ac:grpSpMkLst>
        </pc:grpChg>
        <pc:picChg chg="add mod modCrop">
          <ac:chgData name="Erika Wills" userId="a32d244d-3bb4-4e77-8afa-17c481dd091e" providerId="ADAL" clId="{0D431D9F-EC1D-4AD3-82F7-4E49E84CD3EE}" dt="2023-03-03T23:44:56.015" v="12042" actId="692"/>
          <ac:picMkLst>
            <pc:docMk/>
            <pc:sldMk cId="1194291499" sldId="280"/>
            <ac:picMk id="5" creationId="{B419624D-E4A3-B5D9-2099-5401A22AC7BA}"/>
          </ac:picMkLst>
        </pc:picChg>
        <pc:picChg chg="add mod modCrop">
          <ac:chgData name="Erika Wills" userId="a32d244d-3bb4-4e77-8afa-17c481dd091e" providerId="ADAL" clId="{0D431D9F-EC1D-4AD3-82F7-4E49E84CD3EE}" dt="2023-03-03T21:05:55.149" v="6064" actId="208"/>
          <ac:picMkLst>
            <pc:docMk/>
            <pc:sldMk cId="1194291499" sldId="280"/>
            <ac:picMk id="7" creationId="{82ECCA89-56EC-4393-2D1F-3BA2062EFC0A}"/>
          </ac:picMkLst>
        </pc:picChg>
        <pc:picChg chg="add mod modCrop">
          <ac:chgData name="Erika Wills" userId="a32d244d-3bb4-4e77-8afa-17c481dd091e" providerId="ADAL" clId="{0D431D9F-EC1D-4AD3-82F7-4E49E84CD3EE}" dt="2023-03-03T21:05:55.149" v="6064" actId="208"/>
          <ac:picMkLst>
            <pc:docMk/>
            <pc:sldMk cId="1194291499" sldId="280"/>
            <ac:picMk id="8" creationId="{D7FFEB81-A01E-8D13-00C3-72064A185B39}"/>
          </ac:picMkLst>
        </pc:picChg>
        <pc:picChg chg="add mod modCrop">
          <ac:chgData name="Erika Wills" userId="a32d244d-3bb4-4e77-8afa-17c481dd091e" providerId="ADAL" clId="{0D431D9F-EC1D-4AD3-82F7-4E49E84CD3EE}" dt="2023-03-03T21:05:55.149" v="6064" actId="208"/>
          <ac:picMkLst>
            <pc:docMk/>
            <pc:sldMk cId="1194291499" sldId="280"/>
            <ac:picMk id="9" creationId="{0E62F344-DEBF-C01F-8F27-B03DCA2865F0}"/>
          </ac:picMkLst>
        </pc:picChg>
        <pc:picChg chg="add del mod modCrop">
          <ac:chgData name="Erika Wills" userId="a32d244d-3bb4-4e77-8afa-17c481dd091e" providerId="ADAL" clId="{0D431D9F-EC1D-4AD3-82F7-4E49E84CD3EE}" dt="2023-03-03T21:03:27.578" v="6038" actId="478"/>
          <ac:picMkLst>
            <pc:docMk/>
            <pc:sldMk cId="1194291499" sldId="280"/>
            <ac:picMk id="12" creationId="{FD0A6F28-E737-DD20-5376-A28E4F0B5EEF}"/>
          </ac:picMkLst>
        </pc:picChg>
        <pc:picChg chg="add del mod modCrop">
          <ac:chgData name="Erika Wills" userId="a32d244d-3bb4-4e77-8afa-17c481dd091e" providerId="ADAL" clId="{0D431D9F-EC1D-4AD3-82F7-4E49E84CD3EE}" dt="2023-03-03T21:07:06.408" v="6157" actId="478"/>
          <ac:picMkLst>
            <pc:docMk/>
            <pc:sldMk cId="1194291499" sldId="280"/>
            <ac:picMk id="14" creationId="{D3F31BAB-025E-6483-0A77-7B94669506AE}"/>
          </ac:picMkLst>
        </pc:picChg>
        <pc:picChg chg="add mod modCrop">
          <ac:chgData name="Erika Wills" userId="a32d244d-3bb4-4e77-8afa-17c481dd091e" providerId="ADAL" clId="{0D431D9F-EC1D-4AD3-82F7-4E49E84CD3EE}" dt="2023-03-03T21:11:51.437" v="6404" actId="1076"/>
          <ac:picMkLst>
            <pc:docMk/>
            <pc:sldMk cId="1194291499" sldId="280"/>
            <ac:picMk id="20" creationId="{5B5A913C-AB27-9D3A-1030-134B4D67B798}"/>
          </ac:picMkLst>
        </pc:picChg>
        <pc:cxnChg chg="add mod ord">
          <ac:chgData name="Erika Wills" userId="a32d244d-3bb4-4e77-8afa-17c481dd091e" providerId="ADAL" clId="{0D431D9F-EC1D-4AD3-82F7-4E49E84CD3EE}" dt="2023-03-03T21:12:24.753" v="6415" actId="14100"/>
          <ac:cxnSpMkLst>
            <pc:docMk/>
            <pc:sldMk cId="1194291499" sldId="280"/>
            <ac:cxnSpMk id="16" creationId="{D721C1B3-CB07-F87A-961F-16A064C0043C}"/>
          </ac:cxnSpMkLst>
        </pc:cxnChg>
        <pc:cxnChg chg="add mod">
          <ac:chgData name="Erika Wills" userId="a32d244d-3bb4-4e77-8afa-17c481dd091e" providerId="ADAL" clId="{0D431D9F-EC1D-4AD3-82F7-4E49E84CD3EE}" dt="2023-03-07T22:03:08.367" v="22645" actId="692"/>
          <ac:cxnSpMkLst>
            <pc:docMk/>
            <pc:sldMk cId="1194291499" sldId="280"/>
            <ac:cxnSpMk id="24" creationId="{3613449E-7001-75FC-7A95-0BA417F3EAA9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7T22:02:50.814" v="22643" actId="692"/>
        <pc:sldMkLst>
          <pc:docMk/>
          <pc:sldMk cId="1874655391" sldId="281"/>
        </pc:sldMkLst>
        <pc:spChg chg="add mod ord">
          <ac:chgData name="Erika Wills" userId="a32d244d-3bb4-4e77-8afa-17c481dd091e" providerId="ADAL" clId="{0D431D9F-EC1D-4AD3-82F7-4E49E84CD3EE}" dt="2023-03-07T22:02:39.933" v="22640" actId="692"/>
          <ac:spMkLst>
            <pc:docMk/>
            <pc:sldMk cId="1874655391" sldId="281"/>
            <ac:spMk id="6" creationId="{2B670A53-F773-5068-17AD-E5AB1462955B}"/>
          </ac:spMkLst>
        </pc:spChg>
        <pc:spChg chg="add mod">
          <ac:chgData name="Erika Wills" userId="a32d244d-3bb4-4e77-8afa-17c481dd091e" providerId="ADAL" clId="{0D431D9F-EC1D-4AD3-82F7-4E49E84CD3EE}" dt="2023-03-07T22:02:32.808" v="22638" actId="692"/>
          <ac:spMkLst>
            <pc:docMk/>
            <pc:sldMk cId="1874655391" sldId="281"/>
            <ac:spMk id="16" creationId="{73CFC6C4-F423-3918-1C88-28F46E97D5AC}"/>
          </ac:spMkLst>
        </pc:spChg>
        <pc:spChg chg="add mod">
          <ac:chgData name="Erika Wills" userId="a32d244d-3bb4-4e77-8afa-17c481dd091e" providerId="ADAL" clId="{0D431D9F-EC1D-4AD3-82F7-4E49E84CD3EE}" dt="2023-03-07T22:02:29.625" v="22637" actId="692"/>
          <ac:spMkLst>
            <pc:docMk/>
            <pc:sldMk cId="1874655391" sldId="281"/>
            <ac:spMk id="18" creationId="{5D5F8352-D290-1FD3-C0D7-75EC57C609D2}"/>
          </ac:spMkLst>
        </pc:spChg>
        <pc:spChg chg="add mod">
          <ac:chgData name="Erika Wills" userId="a32d244d-3bb4-4e77-8afa-17c481dd091e" providerId="ADAL" clId="{0D431D9F-EC1D-4AD3-82F7-4E49E84CD3EE}" dt="2023-03-07T22:02:43.781" v="22641" actId="692"/>
          <ac:spMkLst>
            <pc:docMk/>
            <pc:sldMk cId="1874655391" sldId="281"/>
            <ac:spMk id="22" creationId="{0F57B94D-9339-BD30-BE58-5EC5ABB47CF2}"/>
          </ac:spMkLst>
        </pc:spChg>
        <pc:spChg chg="add mod">
          <ac:chgData name="Erika Wills" userId="a32d244d-3bb4-4e77-8afa-17c481dd091e" providerId="ADAL" clId="{0D431D9F-EC1D-4AD3-82F7-4E49E84CD3EE}" dt="2023-03-07T20:02:11.089" v="20085" actId="1035"/>
          <ac:spMkLst>
            <pc:docMk/>
            <pc:sldMk cId="1874655391" sldId="281"/>
            <ac:spMk id="23" creationId="{9D8F9021-CAC3-B27A-AB32-CBE987BAEB4E}"/>
          </ac:spMkLst>
        </pc:spChg>
        <pc:spChg chg="add mod">
          <ac:chgData name="Erika Wills" userId="a32d244d-3bb4-4e77-8afa-17c481dd091e" providerId="ADAL" clId="{0D431D9F-EC1D-4AD3-82F7-4E49E84CD3EE}" dt="2023-03-07T22:02:50.814" v="22643" actId="692"/>
          <ac:spMkLst>
            <pc:docMk/>
            <pc:sldMk cId="1874655391" sldId="281"/>
            <ac:spMk id="32" creationId="{65E66737-DF47-CC59-1CE1-DE0964E6B584}"/>
          </ac:spMkLst>
        </pc:spChg>
        <pc:spChg chg="add mod">
          <ac:chgData name="Erika Wills" userId="a32d244d-3bb4-4e77-8afa-17c481dd091e" providerId="ADAL" clId="{0D431D9F-EC1D-4AD3-82F7-4E49E84CD3EE}" dt="2023-03-07T20:01:51.657" v="20079" actId="20577"/>
          <ac:spMkLst>
            <pc:docMk/>
            <pc:sldMk cId="1874655391" sldId="281"/>
            <ac:spMk id="33" creationId="{FB761968-7A02-FA90-0EC7-52704DA5E496}"/>
          </ac:spMkLst>
        </pc:spChg>
        <pc:spChg chg="add mod">
          <ac:chgData name="Erika Wills" userId="a32d244d-3bb4-4e77-8afa-17c481dd091e" providerId="ADAL" clId="{0D431D9F-EC1D-4AD3-82F7-4E49E84CD3EE}" dt="2023-03-07T22:02:22.136" v="22635" actId="692"/>
          <ac:spMkLst>
            <pc:docMk/>
            <pc:sldMk cId="1874655391" sldId="281"/>
            <ac:spMk id="34" creationId="{4BACC346-7021-34EE-6D2F-5FB7509AD4B9}"/>
          </ac:spMkLst>
        </pc:spChg>
        <pc:spChg chg="add mod">
          <ac:chgData name="Erika Wills" userId="a32d244d-3bb4-4e77-8afa-17c481dd091e" providerId="ADAL" clId="{0D431D9F-EC1D-4AD3-82F7-4E49E84CD3EE}" dt="2023-03-07T20:02:28.716" v="20089" actId="114"/>
          <ac:spMkLst>
            <pc:docMk/>
            <pc:sldMk cId="1874655391" sldId="281"/>
            <ac:spMk id="68" creationId="{BEB1AA9B-6444-3A86-D436-68F65228FCBB}"/>
          </ac:spMkLst>
        </pc:spChg>
        <pc:spChg chg="add mod">
          <ac:chgData name="Erika Wills" userId="a32d244d-3bb4-4e77-8afa-17c481dd091e" providerId="ADAL" clId="{0D431D9F-EC1D-4AD3-82F7-4E49E84CD3EE}" dt="2023-03-03T22:16:11.882" v="8105" actId="20577"/>
          <ac:spMkLst>
            <pc:docMk/>
            <pc:sldMk cId="1874655391" sldId="281"/>
            <ac:spMk id="69" creationId="{17D43EDF-2D0A-B743-A132-71D1FB52B4E2}"/>
          </ac:spMkLst>
        </pc:spChg>
        <pc:picChg chg="add del mod modCrop">
          <ac:chgData name="Erika Wills" userId="a32d244d-3bb4-4e77-8afa-17c481dd091e" providerId="ADAL" clId="{0D431D9F-EC1D-4AD3-82F7-4E49E84CD3EE}" dt="2023-03-03T21:50:42.405" v="6465" actId="478"/>
          <ac:picMkLst>
            <pc:docMk/>
            <pc:sldMk cId="1874655391" sldId="281"/>
            <ac:picMk id="5" creationId="{664D5F2F-2A2C-E56C-C7D9-18918A94A92A}"/>
          </ac:picMkLst>
        </pc:picChg>
        <pc:picChg chg="add del mod modCrop">
          <ac:chgData name="Erika Wills" userId="a32d244d-3bb4-4e77-8afa-17c481dd091e" providerId="ADAL" clId="{0D431D9F-EC1D-4AD3-82F7-4E49E84CD3EE}" dt="2023-03-03T21:57:27.268" v="6841" actId="478"/>
          <ac:picMkLst>
            <pc:docMk/>
            <pc:sldMk cId="1874655391" sldId="281"/>
            <ac:picMk id="15" creationId="{18636649-C1F9-971B-1344-AAB67BFC57D4}"/>
          </ac:picMkLst>
        </pc:picChg>
        <pc:picChg chg="add mod ord modCrop">
          <ac:chgData name="Erika Wills" userId="a32d244d-3bb4-4e77-8afa-17c481dd091e" providerId="ADAL" clId="{0D431D9F-EC1D-4AD3-82F7-4E49E84CD3EE}" dt="2023-03-03T21:58:21.304" v="6850" actId="14100"/>
          <ac:picMkLst>
            <pc:docMk/>
            <pc:sldMk cId="1874655391" sldId="281"/>
            <ac:picMk id="37" creationId="{6D03029C-72E0-7FE5-5D17-D81CBCE298CA}"/>
          </ac:picMkLst>
        </pc:picChg>
        <pc:picChg chg="add del">
          <ac:chgData name="Erika Wills" userId="a32d244d-3bb4-4e77-8afa-17c481dd091e" providerId="ADAL" clId="{0D431D9F-EC1D-4AD3-82F7-4E49E84CD3EE}" dt="2023-03-03T22:00:07.720" v="6978" actId="22"/>
          <ac:picMkLst>
            <pc:docMk/>
            <pc:sldMk cId="1874655391" sldId="281"/>
            <ac:picMk id="54" creationId="{011AFEB0-B1AE-D098-A62C-1B82B86E3531}"/>
          </ac:picMkLst>
        </pc:picChg>
        <pc:cxnChg chg="add mod ord">
          <ac:chgData name="Erika Wills" userId="a32d244d-3bb4-4e77-8afa-17c481dd091e" providerId="ADAL" clId="{0D431D9F-EC1D-4AD3-82F7-4E49E84CD3EE}" dt="2023-03-07T22:02:36.932" v="22639" actId="692"/>
          <ac:cxnSpMkLst>
            <pc:docMk/>
            <pc:sldMk cId="1874655391" sldId="281"/>
            <ac:cxnSpMk id="7" creationId="{0D48D48B-BFCC-977E-C274-FC1CC70432C6}"/>
          </ac:cxnSpMkLst>
        </pc:cxnChg>
        <pc:cxnChg chg="add mod">
          <ac:chgData name="Erika Wills" userId="a32d244d-3bb4-4e77-8afa-17c481dd091e" providerId="ADAL" clId="{0D431D9F-EC1D-4AD3-82F7-4E49E84CD3EE}" dt="2023-03-07T22:02:25.894" v="22636" actId="692"/>
          <ac:cxnSpMkLst>
            <pc:docMk/>
            <pc:sldMk cId="1874655391" sldId="281"/>
            <ac:cxnSpMk id="19" creationId="{BF959C52-2B22-15D7-DF97-4FB15DE0A173}"/>
          </ac:cxnSpMkLst>
        </pc:cxnChg>
        <pc:cxnChg chg="add mod">
          <ac:chgData name="Erika Wills" userId="a32d244d-3bb4-4e77-8afa-17c481dd091e" providerId="ADAL" clId="{0D431D9F-EC1D-4AD3-82F7-4E49E84CD3EE}" dt="2023-03-07T22:02:47.282" v="22642" actId="692"/>
          <ac:cxnSpMkLst>
            <pc:docMk/>
            <pc:sldMk cId="1874655391" sldId="281"/>
            <ac:cxnSpMk id="24" creationId="{5FEFA1EC-9D1A-BAA5-6F4E-CA9BAAF65374}"/>
          </ac:cxnSpMkLst>
        </pc:cxnChg>
        <pc:cxnChg chg="add mod">
          <ac:chgData name="Erika Wills" userId="a32d244d-3bb4-4e77-8afa-17c481dd091e" providerId="ADAL" clId="{0D431D9F-EC1D-4AD3-82F7-4E49E84CD3EE}" dt="2023-03-07T20:02:11.089" v="20085" actId="1035"/>
          <ac:cxnSpMkLst>
            <pc:docMk/>
            <pc:sldMk cId="1874655391" sldId="281"/>
            <ac:cxnSpMk id="25" creationId="{F9646068-D3D5-40BF-B229-2DE14E339E7E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20:18:24.590" v="32432" actId="14100"/>
        <pc:sldMkLst>
          <pc:docMk/>
          <pc:sldMk cId="1706744074" sldId="282"/>
        </pc:sldMkLst>
        <pc:spChg chg="add mod ord">
          <ac:chgData name="Erika Wills" userId="a32d244d-3bb4-4e77-8afa-17c481dd091e" providerId="ADAL" clId="{0D431D9F-EC1D-4AD3-82F7-4E49E84CD3EE}" dt="2023-03-07T21:57:30.406" v="22621" actId="692"/>
          <ac:spMkLst>
            <pc:docMk/>
            <pc:sldMk cId="1706744074" sldId="282"/>
            <ac:spMk id="8" creationId="{F2B9EBCE-3DAC-C54E-498E-1E19B1327F4C}"/>
          </ac:spMkLst>
        </pc:spChg>
        <pc:spChg chg="add mod ord">
          <ac:chgData name="Erika Wills" userId="a32d244d-3bb4-4e77-8afa-17c481dd091e" providerId="ADAL" clId="{0D431D9F-EC1D-4AD3-82F7-4E49E84CD3EE}" dt="2023-03-07T22:01:41.029" v="22631" actId="692"/>
          <ac:spMkLst>
            <pc:docMk/>
            <pc:sldMk cId="1706744074" sldId="282"/>
            <ac:spMk id="15" creationId="{57C31020-0CDB-11A4-52E8-82797C966499}"/>
          </ac:spMkLst>
        </pc:spChg>
        <pc:spChg chg="add mod">
          <ac:chgData name="Erika Wills" userId="a32d244d-3bb4-4e77-8afa-17c481dd091e" providerId="ADAL" clId="{0D431D9F-EC1D-4AD3-82F7-4E49E84CD3EE}" dt="2023-03-07T20:01:00.159" v="20056" actId="20577"/>
          <ac:spMkLst>
            <pc:docMk/>
            <pc:sldMk cId="1706744074" sldId="282"/>
            <ac:spMk id="20" creationId="{688E6776-861F-123A-B335-2F0C605CFEC0}"/>
          </ac:spMkLst>
        </pc:spChg>
        <pc:spChg chg="add mod">
          <ac:chgData name="Erika Wills" userId="a32d244d-3bb4-4e77-8afa-17c481dd091e" providerId="ADAL" clId="{0D431D9F-EC1D-4AD3-82F7-4E49E84CD3EE}" dt="2023-03-07T22:01:01.348" v="22622" actId="692"/>
          <ac:spMkLst>
            <pc:docMk/>
            <pc:sldMk cId="1706744074" sldId="282"/>
            <ac:spMk id="21" creationId="{4DC647F9-D8D1-18A1-0AC8-32F52E194047}"/>
          </ac:spMkLst>
        </pc:spChg>
        <pc:spChg chg="add del mod">
          <ac:chgData name="Erika Wills" userId="a32d244d-3bb4-4e77-8afa-17c481dd091e" providerId="ADAL" clId="{0D431D9F-EC1D-4AD3-82F7-4E49E84CD3EE}" dt="2023-03-03T22:35:36.987" v="9014"/>
          <ac:spMkLst>
            <pc:docMk/>
            <pc:sldMk cId="1706744074" sldId="282"/>
            <ac:spMk id="25" creationId="{E5BA7062-978D-4A5C-2CC4-0B6E7605AE7F}"/>
          </ac:spMkLst>
        </pc:spChg>
        <pc:spChg chg="add mod ord">
          <ac:chgData name="Erika Wills" userId="a32d244d-3bb4-4e77-8afa-17c481dd091e" providerId="ADAL" clId="{0D431D9F-EC1D-4AD3-82F7-4E49E84CD3EE}" dt="2023-03-07T22:01:49.877" v="22632" actId="692"/>
          <ac:spMkLst>
            <pc:docMk/>
            <pc:sldMk cId="1706744074" sldId="282"/>
            <ac:spMk id="27" creationId="{72C7CEEA-55BE-A497-B4C5-16B0E97C44BC}"/>
          </ac:spMkLst>
        </pc:spChg>
        <pc:spChg chg="add del mod ord">
          <ac:chgData name="Erika Wills" userId="a32d244d-3bb4-4e77-8afa-17c481dd091e" providerId="ADAL" clId="{0D431D9F-EC1D-4AD3-82F7-4E49E84CD3EE}" dt="2023-03-07T20:01:02.796" v="20058" actId="20577"/>
          <ac:spMkLst>
            <pc:docMk/>
            <pc:sldMk cId="1706744074" sldId="282"/>
            <ac:spMk id="28" creationId="{839FF8EE-C0B3-5A69-6D73-D8B6DDC19CF6}"/>
          </ac:spMkLst>
        </pc:spChg>
        <pc:spChg chg="add del mod">
          <ac:chgData name="Erika Wills" userId="a32d244d-3bb4-4e77-8afa-17c481dd091e" providerId="ADAL" clId="{0D431D9F-EC1D-4AD3-82F7-4E49E84CD3EE}" dt="2023-03-03T22:39:36.349" v="9162" actId="478"/>
          <ac:spMkLst>
            <pc:docMk/>
            <pc:sldMk cId="1706744074" sldId="282"/>
            <ac:spMk id="29" creationId="{225175C8-BBC4-8AEE-FB0C-80EC3EE143C4}"/>
          </ac:spMkLst>
        </pc:spChg>
        <pc:spChg chg="add del mod ord">
          <ac:chgData name="Erika Wills" userId="a32d244d-3bb4-4e77-8afa-17c481dd091e" providerId="ADAL" clId="{0D431D9F-EC1D-4AD3-82F7-4E49E84CD3EE}" dt="2023-03-03T22:53:22.473" v="9940" actId="478"/>
          <ac:spMkLst>
            <pc:docMk/>
            <pc:sldMk cId="1706744074" sldId="282"/>
            <ac:spMk id="30" creationId="{BF8F7242-123B-115E-92AA-4008123711CF}"/>
          </ac:spMkLst>
        </pc:spChg>
        <pc:spChg chg="add mod topLvl">
          <ac:chgData name="Erika Wills" userId="a32d244d-3bb4-4e77-8afa-17c481dd091e" providerId="ADAL" clId="{0D431D9F-EC1D-4AD3-82F7-4E49E84CD3EE}" dt="2023-03-07T21:57:04.256" v="22615" actId="692"/>
          <ac:spMkLst>
            <pc:docMk/>
            <pc:sldMk cId="1706744074" sldId="282"/>
            <ac:spMk id="31" creationId="{8BDF3C9B-F643-F3CD-72FF-A8C6F142A4AE}"/>
          </ac:spMkLst>
        </pc:spChg>
        <pc:spChg chg="add mod">
          <ac:chgData name="Erika Wills" userId="a32d244d-3bb4-4e77-8afa-17c481dd091e" providerId="ADAL" clId="{0D431D9F-EC1D-4AD3-82F7-4E49E84CD3EE}" dt="2023-03-07T21:57:20.931" v="22619" actId="692"/>
          <ac:spMkLst>
            <pc:docMk/>
            <pc:sldMk cId="1706744074" sldId="282"/>
            <ac:spMk id="39" creationId="{2DD42E55-D19E-4D52-28C1-D3B76747467E}"/>
          </ac:spMkLst>
        </pc:spChg>
        <pc:spChg chg="add mod">
          <ac:chgData name="Erika Wills" userId="a32d244d-3bb4-4e77-8afa-17c481dd091e" providerId="ADAL" clId="{0D431D9F-EC1D-4AD3-82F7-4E49E84CD3EE}" dt="2023-03-07T21:56:12.990" v="22609" actId="692"/>
          <ac:spMkLst>
            <pc:docMk/>
            <pc:sldMk cId="1706744074" sldId="282"/>
            <ac:spMk id="62" creationId="{3FDFBEF5-CF70-703A-36BB-6A723A670DAF}"/>
          </ac:spMkLst>
        </pc:spChg>
        <pc:spChg chg="add mod topLvl">
          <ac:chgData name="Erika Wills" userId="a32d244d-3bb4-4e77-8afa-17c481dd091e" providerId="ADAL" clId="{0D431D9F-EC1D-4AD3-82F7-4E49E84CD3EE}" dt="2023-03-07T22:01:30.884" v="22629" actId="692"/>
          <ac:spMkLst>
            <pc:docMk/>
            <pc:sldMk cId="1706744074" sldId="282"/>
            <ac:spMk id="63" creationId="{59C1BC06-F132-2876-A906-2CC189A67CA3}"/>
          </ac:spMkLst>
        </pc:spChg>
        <pc:spChg chg="add mod">
          <ac:chgData name="Erika Wills" userId="a32d244d-3bb4-4e77-8afa-17c481dd091e" providerId="ADAL" clId="{0D431D9F-EC1D-4AD3-82F7-4E49E84CD3EE}" dt="2023-03-08T20:18:24.590" v="32432" actId="14100"/>
          <ac:spMkLst>
            <pc:docMk/>
            <pc:sldMk cId="1706744074" sldId="282"/>
            <ac:spMk id="74" creationId="{049A55C3-7F0E-DCFA-6262-40BE50749986}"/>
          </ac:spMkLst>
        </pc:spChg>
        <pc:spChg chg="add mod">
          <ac:chgData name="Erika Wills" userId="a32d244d-3bb4-4e77-8afa-17c481dd091e" providerId="ADAL" clId="{0D431D9F-EC1D-4AD3-82F7-4E49E84CD3EE}" dt="2023-03-03T23:17:14.677" v="11044" actId="1038"/>
          <ac:spMkLst>
            <pc:docMk/>
            <pc:sldMk cId="1706744074" sldId="282"/>
            <ac:spMk id="79" creationId="{B1AEF384-1B8A-0EBA-D8D8-C630940AA7C3}"/>
          </ac:spMkLst>
        </pc:spChg>
        <pc:spChg chg="add mod">
          <ac:chgData name="Erika Wills" userId="a32d244d-3bb4-4e77-8afa-17c481dd091e" providerId="ADAL" clId="{0D431D9F-EC1D-4AD3-82F7-4E49E84CD3EE}" dt="2023-03-07T22:02:02.988" v="22634" actId="692"/>
          <ac:spMkLst>
            <pc:docMk/>
            <pc:sldMk cId="1706744074" sldId="282"/>
            <ac:spMk id="83" creationId="{D00F08A9-7C30-C3FB-ACF7-788E3ABCB0B6}"/>
          </ac:spMkLst>
        </pc:spChg>
        <pc:spChg chg="add mod">
          <ac:chgData name="Erika Wills" userId="a32d244d-3bb4-4e77-8afa-17c481dd091e" providerId="ADAL" clId="{0D431D9F-EC1D-4AD3-82F7-4E49E84CD3EE}" dt="2023-03-03T23:17:21.899" v="11062" actId="1038"/>
          <ac:spMkLst>
            <pc:docMk/>
            <pc:sldMk cId="1706744074" sldId="282"/>
            <ac:spMk id="98" creationId="{4AF738E1-62F6-68AC-BC29-C10EA25C77CD}"/>
          </ac:spMkLst>
        </pc:spChg>
        <pc:spChg chg="add mod">
          <ac:chgData name="Erika Wills" userId="a32d244d-3bb4-4e77-8afa-17c481dd091e" providerId="ADAL" clId="{0D431D9F-EC1D-4AD3-82F7-4E49E84CD3EE}" dt="2023-03-07T21:55:35.186" v="22604" actId="692"/>
          <ac:spMkLst>
            <pc:docMk/>
            <pc:sldMk cId="1706744074" sldId="282"/>
            <ac:spMk id="115" creationId="{8A15342F-6229-E0A1-9768-73EF236431AE}"/>
          </ac:spMkLst>
        </pc:spChg>
        <pc:spChg chg="add mod">
          <ac:chgData name="Erika Wills" userId="a32d244d-3bb4-4e77-8afa-17c481dd091e" providerId="ADAL" clId="{0D431D9F-EC1D-4AD3-82F7-4E49E84CD3EE}" dt="2023-03-08T20:18:04.924" v="32429" actId="14100"/>
          <ac:spMkLst>
            <pc:docMk/>
            <pc:sldMk cId="1706744074" sldId="282"/>
            <ac:spMk id="116" creationId="{93DC5164-6289-2FC5-104C-329E65AD3C4A}"/>
          </ac:spMkLst>
        </pc:spChg>
        <pc:spChg chg="add mod">
          <ac:chgData name="Erika Wills" userId="a32d244d-3bb4-4e77-8afa-17c481dd091e" providerId="ADAL" clId="{0D431D9F-EC1D-4AD3-82F7-4E49E84CD3EE}" dt="2023-03-07T21:56:07.731" v="22608" actId="692"/>
          <ac:spMkLst>
            <pc:docMk/>
            <pc:sldMk cId="1706744074" sldId="282"/>
            <ac:spMk id="138" creationId="{ADDB7573-0213-768A-6558-EC82590FB231}"/>
          </ac:spMkLst>
        </pc:spChg>
        <pc:spChg chg="add del mod">
          <ac:chgData name="Erika Wills" userId="a32d244d-3bb4-4e77-8afa-17c481dd091e" providerId="ADAL" clId="{0D431D9F-EC1D-4AD3-82F7-4E49E84CD3EE}" dt="2023-03-07T20:04:13.636" v="20093" actId="478"/>
          <ac:spMkLst>
            <pc:docMk/>
            <pc:sldMk cId="1706744074" sldId="282"/>
            <ac:spMk id="153" creationId="{C94B31C9-A533-1ABB-0BF2-EF31883693EC}"/>
          </ac:spMkLst>
        </pc:spChg>
        <pc:grpChg chg="add mod ord">
          <ac:chgData name="Erika Wills" userId="a32d244d-3bb4-4e77-8afa-17c481dd091e" providerId="ADAL" clId="{0D431D9F-EC1D-4AD3-82F7-4E49E84CD3EE}" dt="2023-03-03T23:16:41.903" v="11006" actId="14100"/>
          <ac:grpSpMkLst>
            <pc:docMk/>
            <pc:sldMk cId="1706744074" sldId="282"/>
            <ac:grpSpMk id="51" creationId="{2D5F19F5-CEE5-04A2-2EB3-96E72C191FFF}"/>
          </ac:grpSpMkLst>
        </pc:grpChg>
        <pc:grpChg chg="add mod">
          <ac:chgData name="Erika Wills" userId="a32d244d-3bb4-4e77-8afa-17c481dd091e" providerId="ADAL" clId="{0D431D9F-EC1D-4AD3-82F7-4E49E84CD3EE}" dt="2023-03-03T23:27:58.765" v="11685" actId="14100"/>
          <ac:grpSpMkLst>
            <pc:docMk/>
            <pc:sldMk cId="1706744074" sldId="282"/>
            <ac:grpSpMk id="70" creationId="{064BE6F0-2515-DD99-FD2C-2F30D0DF9076}"/>
          </ac:grpSpMkLst>
        </pc:grpChg>
        <pc:grpChg chg="add del mod ord">
          <ac:chgData name="Erika Wills" userId="a32d244d-3bb4-4e77-8afa-17c481dd091e" providerId="ADAL" clId="{0D431D9F-EC1D-4AD3-82F7-4E49E84CD3EE}" dt="2023-03-03T23:25:39.162" v="11402" actId="165"/>
          <ac:grpSpMkLst>
            <pc:docMk/>
            <pc:sldMk cId="1706744074" sldId="282"/>
            <ac:grpSpMk id="71" creationId="{B1802B74-581B-47B1-6250-56C982BAEE31}"/>
          </ac:grpSpMkLst>
        </pc:grpChg>
        <pc:grpChg chg="add mod">
          <ac:chgData name="Erika Wills" userId="a32d244d-3bb4-4e77-8afa-17c481dd091e" providerId="ADAL" clId="{0D431D9F-EC1D-4AD3-82F7-4E49E84CD3EE}" dt="2023-03-03T23:26:04.229" v="11404" actId="164"/>
          <ac:grpSpMkLst>
            <pc:docMk/>
            <pc:sldMk cId="1706744074" sldId="282"/>
            <ac:grpSpMk id="142" creationId="{BB9386B3-0DF7-A826-7FA1-8B519143C602}"/>
          </ac:grpSpMkLst>
        </pc:grpChg>
        <pc:picChg chg="add del">
          <ac:chgData name="Erika Wills" userId="a32d244d-3bb4-4e77-8afa-17c481dd091e" providerId="ADAL" clId="{0D431D9F-EC1D-4AD3-82F7-4E49E84CD3EE}" dt="2023-03-03T22:11:25.719" v="7879" actId="478"/>
          <ac:picMkLst>
            <pc:docMk/>
            <pc:sldMk cId="1706744074" sldId="282"/>
            <ac:picMk id="5" creationId="{1B51EE10-BA15-AF7F-66DA-031849BEE3DE}"/>
          </ac:picMkLst>
        </pc:picChg>
        <pc:picChg chg="add mod modCrop">
          <ac:chgData name="Erika Wills" userId="a32d244d-3bb4-4e77-8afa-17c481dd091e" providerId="ADAL" clId="{0D431D9F-EC1D-4AD3-82F7-4E49E84CD3EE}" dt="2023-03-07T21:57:12.645" v="22617" actId="692"/>
          <ac:picMkLst>
            <pc:docMk/>
            <pc:sldMk cId="1706744074" sldId="282"/>
            <ac:picMk id="7" creationId="{81AC671A-0E5B-5437-C815-5AA8FFB992CC}"/>
          </ac:picMkLst>
        </pc:picChg>
        <pc:picChg chg="add del mod modCrop">
          <ac:chgData name="Erika Wills" userId="a32d244d-3bb4-4e77-8afa-17c481dd091e" providerId="ADAL" clId="{0D431D9F-EC1D-4AD3-82F7-4E49E84CD3EE}" dt="2023-03-03T22:19:20.850" v="8225" actId="478"/>
          <ac:picMkLst>
            <pc:docMk/>
            <pc:sldMk cId="1706744074" sldId="282"/>
            <ac:picMk id="10" creationId="{D34C8B1B-ABBD-9A3F-04D9-FB1A71544FC2}"/>
          </ac:picMkLst>
        </pc:picChg>
        <pc:picChg chg="add del mod modCrop">
          <ac:chgData name="Erika Wills" userId="a32d244d-3bb4-4e77-8afa-17c481dd091e" providerId="ADAL" clId="{0D431D9F-EC1D-4AD3-82F7-4E49E84CD3EE}" dt="2023-03-03T22:20:05.192" v="8230" actId="478"/>
          <ac:picMkLst>
            <pc:docMk/>
            <pc:sldMk cId="1706744074" sldId="282"/>
            <ac:picMk id="12" creationId="{B8C90054-6231-EF91-054B-9BC8EA404205}"/>
          </ac:picMkLst>
        </pc:picChg>
        <pc:picChg chg="add mod ord topLvl modCrop">
          <ac:chgData name="Erika Wills" userId="a32d244d-3bb4-4e77-8afa-17c481dd091e" providerId="ADAL" clId="{0D431D9F-EC1D-4AD3-82F7-4E49E84CD3EE}" dt="2023-03-03T23:27:50.078" v="11684" actId="1037"/>
          <ac:picMkLst>
            <pc:docMk/>
            <pc:sldMk cId="1706744074" sldId="282"/>
            <ac:picMk id="14" creationId="{5FABE827-1C9E-D4AA-C60D-6C466F0CFD60}"/>
          </ac:picMkLst>
        </pc:picChg>
        <pc:picChg chg="add del mod modCrop">
          <ac:chgData name="Erika Wills" userId="a32d244d-3bb4-4e77-8afa-17c481dd091e" providerId="ADAL" clId="{0D431D9F-EC1D-4AD3-82F7-4E49E84CD3EE}" dt="2023-03-03T22:30:17.474" v="8842" actId="478"/>
          <ac:picMkLst>
            <pc:docMk/>
            <pc:sldMk cId="1706744074" sldId="282"/>
            <ac:picMk id="17" creationId="{5DA13651-5DD2-6256-A486-4B585B5A4818}"/>
          </ac:picMkLst>
        </pc:picChg>
        <pc:picChg chg="add mod modCrop">
          <ac:chgData name="Erika Wills" userId="a32d244d-3bb4-4e77-8afa-17c481dd091e" providerId="ADAL" clId="{0D431D9F-EC1D-4AD3-82F7-4E49E84CD3EE}" dt="2023-03-07T22:01:25.654" v="22628" actId="692"/>
          <ac:picMkLst>
            <pc:docMk/>
            <pc:sldMk cId="1706744074" sldId="282"/>
            <ac:picMk id="19" creationId="{A07150AC-DAF4-5061-4E68-E764E6959598}"/>
          </ac:picMkLst>
        </pc:picChg>
        <pc:cxnChg chg="add mod ord">
          <ac:chgData name="Erika Wills" userId="a32d244d-3bb4-4e77-8afa-17c481dd091e" providerId="ADAL" clId="{0D431D9F-EC1D-4AD3-82F7-4E49E84CD3EE}" dt="2023-03-07T22:01:12.155" v="22625" actId="692"/>
          <ac:cxnSpMkLst>
            <pc:docMk/>
            <pc:sldMk cId="1706744074" sldId="282"/>
            <ac:cxnSpMk id="22" creationId="{5460303D-BB38-D814-C36C-0D9AD79FFC33}"/>
          </ac:cxnSpMkLst>
        </pc:cxnChg>
        <pc:cxnChg chg="add del mod">
          <ac:chgData name="Erika Wills" userId="a32d244d-3bb4-4e77-8afa-17c481dd091e" providerId="ADAL" clId="{0D431D9F-EC1D-4AD3-82F7-4E49E84CD3EE}" dt="2023-03-03T22:35:36.987" v="9014"/>
          <ac:cxnSpMkLst>
            <pc:docMk/>
            <pc:sldMk cId="1706744074" sldId="282"/>
            <ac:cxnSpMk id="26" creationId="{7FC2C8C0-BC05-8339-3B0E-5FCF86F49098}"/>
          </ac:cxnSpMkLst>
        </pc:cxnChg>
        <pc:cxnChg chg="add mod ord">
          <ac:chgData name="Erika Wills" userId="a32d244d-3bb4-4e77-8afa-17c481dd091e" providerId="ADAL" clId="{0D431D9F-EC1D-4AD3-82F7-4E49E84CD3EE}" dt="2023-03-07T21:57:07.879" v="22616" actId="692"/>
          <ac:cxnSpMkLst>
            <pc:docMk/>
            <pc:sldMk cId="1706744074" sldId="282"/>
            <ac:cxnSpMk id="32" creationId="{AD5F7FDB-F59C-BAF0-9B5F-F735307589AE}"/>
          </ac:cxnSpMkLst>
        </pc:cxnChg>
        <pc:cxnChg chg="add mod ord">
          <ac:chgData name="Erika Wills" userId="a32d244d-3bb4-4e77-8afa-17c481dd091e" providerId="ADAL" clId="{0D431D9F-EC1D-4AD3-82F7-4E49E84CD3EE}" dt="2023-03-07T21:57:26.285" v="22620" actId="692"/>
          <ac:cxnSpMkLst>
            <pc:docMk/>
            <pc:sldMk cId="1706744074" sldId="282"/>
            <ac:cxnSpMk id="40" creationId="{E4ED6BCC-432F-0E70-02E7-0DC4B6E8443D}"/>
          </ac:cxnSpMkLst>
        </pc:cxnChg>
        <pc:cxnChg chg="add mod">
          <ac:chgData name="Erika Wills" userId="a32d244d-3bb4-4e77-8afa-17c481dd091e" providerId="ADAL" clId="{0D431D9F-EC1D-4AD3-82F7-4E49E84CD3EE}" dt="2023-03-07T22:01:36.428" v="22630" actId="692"/>
          <ac:cxnSpMkLst>
            <pc:docMk/>
            <pc:sldMk cId="1706744074" sldId="282"/>
            <ac:cxnSpMk id="64" creationId="{63C29715-5905-6797-0B86-DE52022A1FD6}"/>
          </ac:cxnSpMkLst>
        </pc:cxnChg>
        <pc:cxnChg chg="add del mod">
          <ac:chgData name="Erika Wills" userId="a32d244d-3bb4-4e77-8afa-17c481dd091e" providerId="ADAL" clId="{0D431D9F-EC1D-4AD3-82F7-4E49E84CD3EE}" dt="2023-03-03T23:23:13.689" v="11252" actId="478"/>
          <ac:cxnSpMkLst>
            <pc:docMk/>
            <pc:sldMk cId="1706744074" sldId="282"/>
            <ac:cxnSpMk id="65" creationId="{1FCD0C40-2F6F-2892-AF42-500F7E55F1AC}"/>
          </ac:cxnSpMkLst>
        </pc:cxnChg>
        <pc:cxnChg chg="add mod">
          <ac:chgData name="Erika Wills" userId="a32d244d-3bb4-4e77-8afa-17c481dd091e" providerId="ADAL" clId="{0D431D9F-EC1D-4AD3-82F7-4E49E84CD3EE}" dt="2023-03-08T20:18:24.590" v="32432" actId="14100"/>
          <ac:cxnSpMkLst>
            <pc:docMk/>
            <pc:sldMk cId="1706744074" sldId="282"/>
            <ac:cxnSpMk id="75" creationId="{39B943F7-7A3D-4105-8295-AFCDC845E200}"/>
          </ac:cxnSpMkLst>
        </pc:cxnChg>
        <pc:cxnChg chg="add mod">
          <ac:chgData name="Erika Wills" userId="a32d244d-3bb4-4e77-8afa-17c481dd091e" providerId="ADAL" clId="{0D431D9F-EC1D-4AD3-82F7-4E49E84CD3EE}" dt="2023-03-03T23:32:45.015" v="11945" actId="478"/>
          <ac:cxnSpMkLst>
            <pc:docMk/>
            <pc:sldMk cId="1706744074" sldId="282"/>
            <ac:cxnSpMk id="80" creationId="{8D356127-238A-34E6-C0D2-5FC0767FE726}"/>
          </ac:cxnSpMkLst>
        </pc:cxnChg>
        <pc:cxnChg chg="add mod">
          <ac:chgData name="Erika Wills" userId="a32d244d-3bb4-4e77-8afa-17c481dd091e" providerId="ADAL" clId="{0D431D9F-EC1D-4AD3-82F7-4E49E84CD3EE}" dt="2023-03-07T22:01:59.128" v="22633" actId="692"/>
          <ac:cxnSpMkLst>
            <pc:docMk/>
            <pc:sldMk cId="1706744074" sldId="282"/>
            <ac:cxnSpMk id="85" creationId="{8EA118BA-D04A-70AB-80BB-2DCAD3122A7E}"/>
          </ac:cxnSpMkLst>
        </pc:cxnChg>
        <pc:cxnChg chg="add mod">
          <ac:chgData name="Erika Wills" userId="a32d244d-3bb4-4e77-8afa-17c481dd091e" providerId="ADAL" clId="{0D431D9F-EC1D-4AD3-82F7-4E49E84CD3EE}" dt="2023-03-03T23:32:45.015" v="11945" actId="478"/>
          <ac:cxnSpMkLst>
            <pc:docMk/>
            <pc:sldMk cId="1706744074" sldId="282"/>
            <ac:cxnSpMk id="99" creationId="{289EFD7A-DDF9-A84D-257E-C268CC305E8F}"/>
          </ac:cxnSpMkLst>
        </pc:cxnChg>
        <pc:cxnChg chg="add mod">
          <ac:chgData name="Erika Wills" userId="a32d244d-3bb4-4e77-8afa-17c481dd091e" providerId="ADAL" clId="{0D431D9F-EC1D-4AD3-82F7-4E49E84CD3EE}" dt="2023-03-08T20:18:04.924" v="32429" actId="14100"/>
          <ac:cxnSpMkLst>
            <pc:docMk/>
            <pc:sldMk cId="1706744074" sldId="282"/>
            <ac:cxnSpMk id="117" creationId="{40C598F7-6589-771F-E58E-358A84929CBA}"/>
          </ac:cxnSpMkLst>
        </pc:cxnChg>
        <pc:cxnChg chg="add mod">
          <ac:chgData name="Erika Wills" userId="a32d244d-3bb4-4e77-8afa-17c481dd091e" providerId="ADAL" clId="{0D431D9F-EC1D-4AD3-82F7-4E49E84CD3EE}" dt="2023-03-07T21:56:07.731" v="22608" actId="692"/>
          <ac:cxnSpMkLst>
            <pc:docMk/>
            <pc:sldMk cId="1706744074" sldId="282"/>
            <ac:cxnSpMk id="139" creationId="{4EECBB8F-D59E-78DA-A930-33401DC753C1}"/>
          </ac:cxnSpMkLst>
        </pc:cxnChg>
        <pc:cxnChg chg="add del mod">
          <ac:chgData name="Erika Wills" userId="a32d244d-3bb4-4e77-8afa-17c481dd091e" providerId="ADAL" clId="{0D431D9F-EC1D-4AD3-82F7-4E49E84CD3EE}" dt="2023-03-07T20:04:13.636" v="20093" actId="478"/>
          <ac:cxnSpMkLst>
            <pc:docMk/>
            <pc:sldMk cId="1706744074" sldId="282"/>
            <ac:cxnSpMk id="154" creationId="{DCD00CC6-3F28-3A0A-2442-BFDC1AE69FBF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19:47:02.346" v="32054" actId="1076"/>
        <pc:sldMkLst>
          <pc:docMk/>
          <pc:sldMk cId="2169845340" sldId="283"/>
        </pc:sldMkLst>
        <pc:spChg chg="add mod">
          <ac:chgData name="Erika Wills" userId="a32d244d-3bb4-4e77-8afa-17c481dd091e" providerId="ADAL" clId="{0D431D9F-EC1D-4AD3-82F7-4E49E84CD3EE}" dt="2023-03-03T23:49:31.259" v="12293" actId="14100"/>
          <ac:spMkLst>
            <pc:docMk/>
            <pc:sldMk cId="2169845340" sldId="283"/>
            <ac:spMk id="10" creationId="{2442459A-E6FB-B2D5-2606-C32E57AFCCB2}"/>
          </ac:spMkLst>
        </pc:spChg>
        <pc:spChg chg="add mod">
          <ac:chgData name="Erika Wills" userId="a32d244d-3bb4-4e77-8afa-17c481dd091e" providerId="ADAL" clId="{0D431D9F-EC1D-4AD3-82F7-4E49E84CD3EE}" dt="2023-03-07T22:05:10.783" v="22665" actId="692"/>
          <ac:spMkLst>
            <pc:docMk/>
            <pc:sldMk cId="2169845340" sldId="283"/>
            <ac:spMk id="19" creationId="{BD8982CF-8A2C-A8CE-6314-FE8FF6F317AC}"/>
          </ac:spMkLst>
        </pc:spChg>
        <pc:spChg chg="add mod">
          <ac:chgData name="Erika Wills" userId="a32d244d-3bb4-4e77-8afa-17c481dd091e" providerId="ADAL" clId="{0D431D9F-EC1D-4AD3-82F7-4E49E84CD3EE}" dt="2023-03-08T19:47:02.346" v="32054" actId="1076"/>
          <ac:spMkLst>
            <pc:docMk/>
            <pc:sldMk cId="2169845340" sldId="283"/>
            <ac:spMk id="20" creationId="{A7E56B5B-287B-283E-9266-07B9326A7AFD}"/>
          </ac:spMkLst>
        </pc:spChg>
        <pc:picChg chg="add del mod modCrop">
          <ac:chgData name="Erika Wills" userId="a32d244d-3bb4-4e77-8afa-17c481dd091e" providerId="ADAL" clId="{0D431D9F-EC1D-4AD3-82F7-4E49E84CD3EE}" dt="2023-03-03T23:38:45.109" v="11960" actId="478"/>
          <ac:picMkLst>
            <pc:docMk/>
            <pc:sldMk cId="2169845340" sldId="283"/>
            <ac:picMk id="5" creationId="{CDA8BF00-DA7A-FDE3-6719-B539D7241842}"/>
          </ac:picMkLst>
        </pc:picChg>
        <pc:picChg chg="add mod modCrop">
          <ac:chgData name="Erika Wills" userId="a32d244d-3bb4-4e77-8afa-17c481dd091e" providerId="ADAL" clId="{0D431D9F-EC1D-4AD3-82F7-4E49E84CD3EE}" dt="2023-03-03T23:48:56.813" v="12287" actId="1035"/>
          <ac:picMkLst>
            <pc:docMk/>
            <pc:sldMk cId="2169845340" sldId="283"/>
            <ac:picMk id="7" creationId="{006EF693-CAFA-0BDF-F23E-464E2CFA7EA5}"/>
          </ac:picMkLst>
        </pc:picChg>
        <pc:picChg chg="add mod ord modCrop">
          <ac:chgData name="Erika Wills" userId="a32d244d-3bb4-4e77-8afa-17c481dd091e" providerId="ADAL" clId="{0D431D9F-EC1D-4AD3-82F7-4E49E84CD3EE}" dt="2023-03-03T23:49:17.819" v="12291" actId="1038"/>
          <ac:picMkLst>
            <pc:docMk/>
            <pc:sldMk cId="2169845340" sldId="283"/>
            <ac:picMk id="9" creationId="{5A648C44-E520-0D25-1FE5-7F8755CBAD30}"/>
          </ac:picMkLst>
        </pc:picChg>
        <pc:cxnChg chg="add mod">
          <ac:chgData name="Erika Wills" userId="a32d244d-3bb4-4e77-8afa-17c481dd091e" providerId="ADAL" clId="{0D431D9F-EC1D-4AD3-82F7-4E49E84CD3EE}" dt="2023-03-03T23:49:31.259" v="12293" actId="14100"/>
          <ac:cxnSpMkLst>
            <pc:docMk/>
            <pc:sldMk cId="2169845340" sldId="283"/>
            <ac:cxnSpMk id="11" creationId="{956B0856-D09C-4CB1-7EA6-19831CAD4976}"/>
          </ac:cxnSpMkLst>
        </pc:cxnChg>
        <pc:cxnChg chg="add mod">
          <ac:chgData name="Erika Wills" userId="a32d244d-3bb4-4e77-8afa-17c481dd091e" providerId="ADAL" clId="{0D431D9F-EC1D-4AD3-82F7-4E49E84CD3EE}" dt="2023-03-08T19:47:02.346" v="32054" actId="1076"/>
          <ac:cxnSpMkLst>
            <pc:docMk/>
            <pc:sldMk cId="2169845340" sldId="283"/>
            <ac:cxnSpMk id="21" creationId="{E9027A0C-27FA-FA70-9F84-785CA9CDECEF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4T00:22:08.870" v="14041" actId="166"/>
        <pc:sldMkLst>
          <pc:docMk/>
          <pc:sldMk cId="417767137" sldId="284"/>
        </pc:sldMkLst>
        <pc:spChg chg="mod">
          <ac:chgData name="Erika Wills" userId="a32d244d-3bb4-4e77-8afa-17c481dd091e" providerId="ADAL" clId="{0D431D9F-EC1D-4AD3-82F7-4E49E84CD3EE}" dt="2023-03-03T23:52:34.668" v="12481" actId="20577"/>
          <ac:spMkLst>
            <pc:docMk/>
            <pc:sldMk cId="417767137" sldId="284"/>
            <ac:spMk id="3" creationId="{13E9F6EA-029F-8CD3-1B90-7C62E324B5A6}"/>
          </ac:spMkLst>
        </pc:spChg>
        <pc:spChg chg="add mod">
          <ac:chgData name="Erika Wills" userId="a32d244d-3bb4-4e77-8afa-17c481dd091e" providerId="ADAL" clId="{0D431D9F-EC1D-4AD3-82F7-4E49E84CD3EE}" dt="2023-03-04T00:11:10.555" v="13504" actId="1035"/>
          <ac:spMkLst>
            <pc:docMk/>
            <pc:sldMk cId="417767137" sldId="284"/>
            <ac:spMk id="7" creationId="{8C466DCE-01B2-4286-359F-1AC776378A50}"/>
          </ac:spMkLst>
        </pc:spChg>
        <pc:spChg chg="add mod">
          <ac:chgData name="Erika Wills" userId="a32d244d-3bb4-4e77-8afa-17c481dd091e" providerId="ADAL" clId="{0D431D9F-EC1D-4AD3-82F7-4E49E84CD3EE}" dt="2023-03-03T23:59:48.547" v="12950" actId="164"/>
          <ac:spMkLst>
            <pc:docMk/>
            <pc:sldMk cId="417767137" sldId="284"/>
            <ac:spMk id="8" creationId="{EA2B5945-3B73-28AA-7DD1-660C9F5E672C}"/>
          </ac:spMkLst>
        </pc:spChg>
        <pc:spChg chg="add mod">
          <ac:chgData name="Erika Wills" userId="a32d244d-3bb4-4e77-8afa-17c481dd091e" providerId="ADAL" clId="{0D431D9F-EC1D-4AD3-82F7-4E49E84CD3EE}" dt="2023-03-04T00:10:12.025" v="13444" actId="1036"/>
          <ac:spMkLst>
            <pc:docMk/>
            <pc:sldMk cId="417767137" sldId="284"/>
            <ac:spMk id="9" creationId="{2A83942D-9D7E-5476-BAF9-C51803599110}"/>
          </ac:spMkLst>
        </pc:spChg>
        <pc:spChg chg="add mod">
          <ac:chgData name="Erika Wills" userId="a32d244d-3bb4-4e77-8afa-17c481dd091e" providerId="ADAL" clId="{0D431D9F-EC1D-4AD3-82F7-4E49E84CD3EE}" dt="2023-03-03T23:59:48.547" v="12950" actId="164"/>
          <ac:spMkLst>
            <pc:docMk/>
            <pc:sldMk cId="417767137" sldId="284"/>
            <ac:spMk id="18" creationId="{E23503BE-78AC-305A-1E60-195D4DB80B97}"/>
          </ac:spMkLst>
        </pc:spChg>
        <pc:spChg chg="add del mod">
          <ac:chgData name="Erika Wills" userId="a32d244d-3bb4-4e77-8afa-17c481dd091e" providerId="ADAL" clId="{0D431D9F-EC1D-4AD3-82F7-4E49E84CD3EE}" dt="2023-03-04T00:05:23.356" v="13038"/>
          <ac:spMkLst>
            <pc:docMk/>
            <pc:sldMk cId="417767137" sldId="284"/>
            <ac:spMk id="20" creationId="{CF463C42-B38F-A278-3F5D-AD849BA48812}"/>
          </ac:spMkLst>
        </pc:spChg>
        <pc:spChg chg="add del mod">
          <ac:chgData name="Erika Wills" userId="a32d244d-3bb4-4e77-8afa-17c481dd091e" providerId="ADAL" clId="{0D431D9F-EC1D-4AD3-82F7-4E49E84CD3EE}" dt="2023-03-04T00:05:23.356" v="13038"/>
          <ac:spMkLst>
            <pc:docMk/>
            <pc:sldMk cId="417767137" sldId="284"/>
            <ac:spMk id="21" creationId="{302C29AD-0465-34C2-A9CE-B02AB33664E0}"/>
          </ac:spMkLst>
        </pc:spChg>
        <pc:spChg chg="add mod">
          <ac:chgData name="Erika Wills" userId="a32d244d-3bb4-4e77-8afa-17c481dd091e" providerId="ADAL" clId="{0D431D9F-EC1D-4AD3-82F7-4E49E84CD3EE}" dt="2023-03-04T00:11:06.816" v="13495" actId="1035"/>
          <ac:spMkLst>
            <pc:docMk/>
            <pc:sldMk cId="417767137" sldId="284"/>
            <ac:spMk id="23" creationId="{9FEF52B7-DA39-3A95-61AA-18DA28214253}"/>
          </ac:spMkLst>
        </pc:spChg>
        <pc:grpChg chg="add mod">
          <ac:chgData name="Erika Wills" userId="a32d244d-3bb4-4e77-8afa-17c481dd091e" providerId="ADAL" clId="{0D431D9F-EC1D-4AD3-82F7-4E49E84CD3EE}" dt="2023-03-04T00:21:59.988" v="14040" actId="164"/>
          <ac:grpSpMkLst>
            <pc:docMk/>
            <pc:sldMk cId="417767137" sldId="284"/>
            <ac:grpSpMk id="19" creationId="{1CF8F736-4245-F75B-73DB-2B87B65EAF3D}"/>
          </ac:grpSpMkLst>
        </pc:grpChg>
        <pc:grpChg chg="add mod">
          <ac:chgData name="Erika Wills" userId="a32d244d-3bb4-4e77-8afa-17c481dd091e" providerId="ADAL" clId="{0D431D9F-EC1D-4AD3-82F7-4E49E84CD3EE}" dt="2023-03-04T00:21:59.988" v="14040" actId="164"/>
          <ac:grpSpMkLst>
            <pc:docMk/>
            <pc:sldMk cId="417767137" sldId="284"/>
            <ac:grpSpMk id="29" creationId="{7C98FF36-7040-A333-2B54-EB1E33632F51}"/>
          </ac:grpSpMkLst>
        </pc:grpChg>
        <pc:picChg chg="add mod modCrop">
          <ac:chgData name="Erika Wills" userId="a32d244d-3bb4-4e77-8afa-17c481dd091e" providerId="ADAL" clId="{0D431D9F-EC1D-4AD3-82F7-4E49E84CD3EE}" dt="2023-03-03T23:59:48.547" v="12950" actId="164"/>
          <ac:picMkLst>
            <pc:docMk/>
            <pc:sldMk cId="417767137" sldId="284"/>
            <ac:picMk id="6" creationId="{D910E6D3-FB17-419C-E4C0-32B147A02375}"/>
          </ac:picMkLst>
        </pc:picChg>
        <pc:picChg chg="add mod modCrop">
          <ac:chgData name="Erika Wills" userId="a32d244d-3bb4-4e77-8afa-17c481dd091e" providerId="ADAL" clId="{0D431D9F-EC1D-4AD3-82F7-4E49E84CD3EE}" dt="2023-03-04T00:21:59.988" v="14040" actId="164"/>
          <ac:picMkLst>
            <pc:docMk/>
            <pc:sldMk cId="417767137" sldId="284"/>
            <ac:picMk id="28" creationId="{9E5E16DE-5C6F-D439-9375-AA69F684EF49}"/>
          </ac:picMkLst>
        </pc:picChg>
        <pc:cxnChg chg="add mod ord">
          <ac:chgData name="Erika Wills" userId="a32d244d-3bb4-4e77-8afa-17c481dd091e" providerId="ADAL" clId="{0D431D9F-EC1D-4AD3-82F7-4E49E84CD3EE}" dt="2023-03-04T00:22:08.870" v="14041" actId="166"/>
          <ac:cxnSpMkLst>
            <pc:docMk/>
            <pc:sldMk cId="417767137" sldId="284"/>
            <ac:cxnSpMk id="10" creationId="{02ECB639-F769-3574-6C45-7C9C8CFF12C7}"/>
          </ac:cxnSpMkLst>
        </pc:cxnChg>
        <pc:cxnChg chg="add del mod">
          <ac:chgData name="Erika Wills" userId="a32d244d-3bb4-4e77-8afa-17c481dd091e" providerId="ADAL" clId="{0D431D9F-EC1D-4AD3-82F7-4E49E84CD3EE}" dt="2023-03-04T00:05:23.356" v="13038"/>
          <ac:cxnSpMkLst>
            <pc:docMk/>
            <pc:sldMk cId="417767137" sldId="284"/>
            <ac:cxnSpMk id="22" creationId="{24A87BDD-94AA-FC2F-3B2F-C720907B15FB}"/>
          </ac:cxnSpMkLst>
        </pc:cxnChg>
      </pc:sldChg>
      <pc:sldChg chg="addSp delSp modSp new mod modClrScheme chgLayout">
        <pc:chgData name="Erika Wills" userId="a32d244d-3bb4-4e77-8afa-17c481dd091e" providerId="ADAL" clId="{0D431D9F-EC1D-4AD3-82F7-4E49E84CD3EE}" dt="2023-03-08T19:50:15.506" v="32082" actId="1038"/>
        <pc:sldMkLst>
          <pc:docMk/>
          <pc:sldMk cId="4110191721" sldId="285"/>
        </pc:sldMkLst>
        <pc:spChg chg="mod ord">
          <ac:chgData name="Erika Wills" userId="a32d244d-3bb4-4e77-8afa-17c481dd091e" providerId="ADAL" clId="{0D431D9F-EC1D-4AD3-82F7-4E49E84CD3EE}" dt="2023-03-04T00:12:30.745" v="13523" actId="700"/>
          <ac:spMkLst>
            <pc:docMk/>
            <pc:sldMk cId="4110191721" sldId="285"/>
            <ac:spMk id="2" creationId="{6DC3EA63-8795-B65B-971B-06C7CE8F75A7}"/>
          </ac:spMkLst>
        </pc:spChg>
        <pc:spChg chg="mod ord">
          <ac:chgData name="Erika Wills" userId="a32d244d-3bb4-4e77-8afa-17c481dd091e" providerId="ADAL" clId="{0D431D9F-EC1D-4AD3-82F7-4E49E84CD3EE}" dt="2023-03-04T00:12:30.745" v="13523" actId="700"/>
          <ac:spMkLst>
            <pc:docMk/>
            <pc:sldMk cId="4110191721" sldId="285"/>
            <ac:spMk id="3" creationId="{0EB47DE5-2040-1BC7-3C3A-0DDA467833D7}"/>
          </ac:spMkLst>
        </pc:spChg>
        <pc:spChg chg="mod ord">
          <ac:chgData name="Erika Wills" userId="a32d244d-3bb4-4e77-8afa-17c481dd091e" providerId="ADAL" clId="{0D431D9F-EC1D-4AD3-82F7-4E49E84CD3EE}" dt="2023-03-04T00:12:30.745" v="13523" actId="700"/>
          <ac:spMkLst>
            <pc:docMk/>
            <pc:sldMk cId="4110191721" sldId="285"/>
            <ac:spMk id="4" creationId="{C9E4E276-97CD-6F20-9722-F3136D45BED0}"/>
          </ac:spMkLst>
        </pc:spChg>
        <pc:spChg chg="add mod ord">
          <ac:chgData name="Erika Wills" userId="a32d244d-3bb4-4e77-8afa-17c481dd091e" providerId="ADAL" clId="{0D431D9F-EC1D-4AD3-82F7-4E49E84CD3EE}" dt="2023-03-08T19:49:58.078" v="32060" actId="27636"/>
          <ac:spMkLst>
            <pc:docMk/>
            <pc:sldMk cId="4110191721" sldId="285"/>
            <ac:spMk id="5" creationId="{A796C2B3-825F-621C-F283-3C05D4EB3FCC}"/>
          </ac:spMkLst>
        </pc:spChg>
        <pc:spChg chg="add del mod">
          <ac:chgData name="Erika Wills" userId="a32d244d-3bb4-4e77-8afa-17c481dd091e" providerId="ADAL" clId="{0D431D9F-EC1D-4AD3-82F7-4E49E84CD3EE}" dt="2023-03-08T14:25:58.682" v="24258"/>
          <ac:spMkLst>
            <pc:docMk/>
            <pc:sldMk cId="4110191721" sldId="285"/>
            <ac:spMk id="6" creationId="{5F003E14-7142-FB50-BA64-A88F062AFAA7}"/>
          </ac:spMkLst>
        </pc:spChg>
        <pc:picChg chg="add mod modCrop">
          <ac:chgData name="Erika Wills" userId="a32d244d-3bb4-4e77-8afa-17c481dd091e" providerId="ADAL" clId="{0D431D9F-EC1D-4AD3-82F7-4E49E84CD3EE}" dt="2023-03-08T19:50:15.506" v="32082" actId="1038"/>
          <ac:picMkLst>
            <pc:docMk/>
            <pc:sldMk cId="4110191721" sldId="285"/>
            <ac:picMk id="7" creationId="{02121E99-BB68-7BDC-EB5C-C99FC0104CC8}"/>
          </ac:picMkLst>
        </pc:picChg>
      </pc:sldChg>
      <pc:sldChg chg="addSp delSp modSp new mod modClrScheme chgLayout">
        <pc:chgData name="Erika Wills" userId="a32d244d-3bb4-4e77-8afa-17c481dd091e" providerId="ADAL" clId="{0D431D9F-EC1D-4AD3-82F7-4E49E84CD3EE}" dt="2023-03-07T18:44:51.966" v="16961" actId="1076"/>
        <pc:sldMkLst>
          <pc:docMk/>
          <pc:sldMk cId="1549131599" sldId="286"/>
        </pc:sldMkLst>
        <pc:spChg chg="mod ord">
          <ac:chgData name="Erika Wills" userId="a32d244d-3bb4-4e77-8afa-17c481dd091e" providerId="ADAL" clId="{0D431D9F-EC1D-4AD3-82F7-4E49E84CD3EE}" dt="2023-03-07T18:30:59.057" v="15943" actId="700"/>
          <ac:spMkLst>
            <pc:docMk/>
            <pc:sldMk cId="1549131599" sldId="286"/>
            <ac:spMk id="2" creationId="{C661AF3D-EF99-2EBD-8F8C-83D5212BB256}"/>
          </ac:spMkLst>
        </pc:spChg>
        <pc:spChg chg="mod ord">
          <ac:chgData name="Erika Wills" userId="a32d244d-3bb4-4e77-8afa-17c481dd091e" providerId="ADAL" clId="{0D431D9F-EC1D-4AD3-82F7-4E49E84CD3EE}" dt="2023-03-07T18:30:59.057" v="15943" actId="700"/>
          <ac:spMkLst>
            <pc:docMk/>
            <pc:sldMk cId="1549131599" sldId="286"/>
            <ac:spMk id="3" creationId="{85B9DFDD-2CE9-7F61-DF31-E5E8F18AB2D7}"/>
          </ac:spMkLst>
        </pc:spChg>
        <pc:spChg chg="add mod ord">
          <ac:chgData name="Erika Wills" userId="a32d244d-3bb4-4e77-8afa-17c481dd091e" providerId="ADAL" clId="{0D431D9F-EC1D-4AD3-82F7-4E49E84CD3EE}" dt="2023-03-07T18:31:03.989" v="15957" actId="20577"/>
          <ac:spMkLst>
            <pc:docMk/>
            <pc:sldMk cId="1549131599" sldId="286"/>
            <ac:spMk id="6" creationId="{288E18C9-E9C7-E307-BC1F-85750B06F682}"/>
          </ac:spMkLst>
        </pc:spChg>
        <pc:spChg chg="add mod">
          <ac:chgData name="Erika Wills" userId="a32d244d-3bb4-4e77-8afa-17c481dd091e" providerId="ADAL" clId="{0D431D9F-EC1D-4AD3-82F7-4E49E84CD3EE}" dt="2023-03-07T18:44:51.966" v="16961" actId="1076"/>
          <ac:spMkLst>
            <pc:docMk/>
            <pc:sldMk cId="1549131599" sldId="286"/>
            <ac:spMk id="7" creationId="{9AF533FF-4AB1-C668-924B-976C60372DBB}"/>
          </ac:spMkLst>
        </pc:spChg>
        <pc:spChg chg="add mod">
          <ac:chgData name="Erika Wills" userId="a32d244d-3bb4-4e77-8afa-17c481dd091e" providerId="ADAL" clId="{0D431D9F-EC1D-4AD3-82F7-4E49E84CD3EE}" dt="2023-03-07T18:38:33.977" v="16267" actId="1038"/>
          <ac:spMkLst>
            <pc:docMk/>
            <pc:sldMk cId="1549131599" sldId="286"/>
            <ac:spMk id="8" creationId="{9BF28D4D-0E86-6762-FAA3-A89BDC2853B5}"/>
          </ac:spMkLst>
        </pc:spChg>
        <pc:picChg chg="add del mod modCrop">
          <ac:chgData name="Erika Wills" userId="a32d244d-3bb4-4e77-8afa-17c481dd091e" providerId="ADAL" clId="{0D431D9F-EC1D-4AD3-82F7-4E49E84CD3EE}" dt="2023-03-07T18:29:56.360" v="15930" actId="478"/>
          <ac:picMkLst>
            <pc:docMk/>
            <pc:sldMk cId="1549131599" sldId="286"/>
            <ac:picMk id="4" creationId="{7BEC5F1C-30BA-66FF-D0FD-0842AC674E95}"/>
          </ac:picMkLst>
        </pc:picChg>
        <pc:picChg chg="add mod modCrop">
          <ac:chgData name="Erika Wills" userId="a32d244d-3bb4-4e77-8afa-17c481dd091e" providerId="ADAL" clId="{0D431D9F-EC1D-4AD3-82F7-4E49E84CD3EE}" dt="2023-03-07T18:38:33.977" v="16267" actId="1038"/>
          <ac:picMkLst>
            <pc:docMk/>
            <pc:sldMk cId="1549131599" sldId="286"/>
            <ac:picMk id="5" creationId="{6D40D96D-13FF-84CF-388C-EB85C89A5C7E}"/>
          </ac:picMkLst>
        </pc:picChg>
      </pc:sldChg>
      <pc:sldChg chg="add del">
        <pc:chgData name="Erika Wills" userId="a32d244d-3bb4-4e77-8afa-17c481dd091e" providerId="ADAL" clId="{0D431D9F-EC1D-4AD3-82F7-4E49E84CD3EE}" dt="2023-03-04T00:47:54.197" v="14446"/>
        <pc:sldMkLst>
          <pc:docMk/>
          <pc:sldMk cId="2354308305" sldId="286"/>
        </pc:sldMkLst>
      </pc:sldChg>
      <pc:sldChg chg="add del">
        <pc:chgData name="Erika Wills" userId="a32d244d-3bb4-4e77-8afa-17c481dd091e" providerId="ADAL" clId="{0D431D9F-EC1D-4AD3-82F7-4E49E84CD3EE}" dt="2023-03-04T00:47:57.723" v="14448"/>
        <pc:sldMkLst>
          <pc:docMk/>
          <pc:sldMk cId="2404381249" sldId="286"/>
        </pc:sldMkLst>
      </pc:sldChg>
      <pc:sldChg chg="addSp delSp modSp new mod modClrScheme chgLayout">
        <pc:chgData name="Erika Wills" userId="a32d244d-3bb4-4e77-8afa-17c481dd091e" providerId="ADAL" clId="{0D431D9F-EC1D-4AD3-82F7-4E49E84CD3EE}" dt="2023-03-08T18:32:10.302" v="29238" actId="27636"/>
        <pc:sldMkLst>
          <pc:docMk/>
          <pc:sldMk cId="587902569" sldId="287"/>
        </pc:sldMkLst>
        <pc:spChg chg="mod ord">
          <ac:chgData name="Erika Wills" userId="a32d244d-3bb4-4e77-8afa-17c481dd091e" providerId="ADAL" clId="{0D431D9F-EC1D-4AD3-82F7-4E49E84CD3EE}" dt="2023-03-08T18:31:19.035" v="29193" actId="700"/>
          <ac:spMkLst>
            <pc:docMk/>
            <pc:sldMk cId="587902569" sldId="287"/>
            <ac:spMk id="2" creationId="{C13DA29F-F3A1-9050-4B15-8D1315103A05}"/>
          </ac:spMkLst>
        </pc:spChg>
        <pc:spChg chg="mod ord">
          <ac:chgData name="Erika Wills" userId="a32d244d-3bb4-4e77-8afa-17c481dd091e" providerId="ADAL" clId="{0D431D9F-EC1D-4AD3-82F7-4E49E84CD3EE}" dt="2023-03-08T18:31:19.035" v="29193" actId="700"/>
          <ac:spMkLst>
            <pc:docMk/>
            <pc:sldMk cId="587902569" sldId="287"/>
            <ac:spMk id="3" creationId="{7E042E72-3AD1-56E6-1C37-4654357B05FA}"/>
          </ac:spMkLst>
        </pc:spChg>
        <pc:spChg chg="add del mod ord">
          <ac:chgData name="Erika Wills" userId="a32d244d-3bb4-4e77-8afa-17c481dd091e" providerId="ADAL" clId="{0D431D9F-EC1D-4AD3-82F7-4E49E84CD3EE}" dt="2023-03-08T14:39:04.338" v="25551" actId="26606"/>
          <ac:spMkLst>
            <pc:docMk/>
            <pc:sldMk cId="587902569" sldId="287"/>
            <ac:spMk id="4" creationId="{9BD2E9F4-EA93-B0A2-2C8C-54BBD9873FF3}"/>
          </ac:spMkLst>
        </pc:spChg>
        <pc:spChg chg="add del mod ord">
          <ac:chgData name="Erika Wills" userId="a32d244d-3bb4-4e77-8afa-17c481dd091e" providerId="ADAL" clId="{0D431D9F-EC1D-4AD3-82F7-4E49E84CD3EE}" dt="2023-03-08T14:39:04.338" v="25551" actId="26606"/>
          <ac:spMkLst>
            <pc:docMk/>
            <pc:sldMk cId="587902569" sldId="287"/>
            <ac:spMk id="6" creationId="{08FFD2F2-442E-998E-6288-0E10DD6A69D1}"/>
          </ac:spMkLst>
        </pc:spChg>
        <pc:spChg chg="add del mod ord">
          <ac:chgData name="Erika Wills" userId="a32d244d-3bb4-4e77-8afa-17c481dd091e" providerId="ADAL" clId="{0D431D9F-EC1D-4AD3-82F7-4E49E84CD3EE}" dt="2023-03-08T14:39:04.338" v="25551" actId="26606"/>
          <ac:spMkLst>
            <pc:docMk/>
            <pc:sldMk cId="587902569" sldId="287"/>
            <ac:spMk id="7" creationId="{1455C061-DFB5-996D-5FE7-F84B27E53DA8}"/>
          </ac:spMkLst>
        </pc:spChg>
        <pc:spChg chg="add mod ord">
          <ac:chgData name="Erika Wills" userId="a32d244d-3bb4-4e77-8afa-17c481dd091e" providerId="ADAL" clId="{0D431D9F-EC1D-4AD3-82F7-4E49E84CD3EE}" dt="2023-03-08T18:31:25.346" v="29212" actId="20577"/>
          <ac:spMkLst>
            <pc:docMk/>
            <pc:sldMk cId="587902569" sldId="287"/>
            <ac:spMk id="8" creationId="{B96F9A6C-978D-61D7-8469-F1FBB48ACEF4}"/>
          </ac:spMkLst>
        </pc:spChg>
        <pc:spChg chg="add del mod">
          <ac:chgData name="Erika Wills" userId="a32d244d-3bb4-4e77-8afa-17c481dd091e" providerId="ADAL" clId="{0D431D9F-EC1D-4AD3-82F7-4E49E84CD3EE}" dt="2023-03-08T18:31:47.207" v="29218" actId="478"/>
          <ac:spMkLst>
            <pc:docMk/>
            <pc:sldMk cId="587902569" sldId="287"/>
            <ac:spMk id="10" creationId="{DD23FB8F-7245-93AB-C01F-6036F28C3D65}"/>
          </ac:spMkLst>
        </pc:spChg>
        <pc:spChg chg="add del mod ord">
          <ac:chgData name="Erika Wills" userId="a32d244d-3bb4-4e77-8afa-17c481dd091e" providerId="ADAL" clId="{0D431D9F-EC1D-4AD3-82F7-4E49E84CD3EE}" dt="2023-03-08T18:31:45.271" v="29217" actId="478"/>
          <ac:spMkLst>
            <pc:docMk/>
            <pc:sldMk cId="587902569" sldId="287"/>
            <ac:spMk id="12" creationId="{B1738CE0-E76F-A05F-F18A-7C7FD50A24B7}"/>
          </ac:spMkLst>
        </pc:spChg>
        <pc:spChg chg="add mod ord">
          <ac:chgData name="Erika Wills" userId="a32d244d-3bb4-4e77-8afa-17c481dd091e" providerId="ADAL" clId="{0D431D9F-EC1D-4AD3-82F7-4E49E84CD3EE}" dt="2023-03-08T18:32:10.302" v="29238" actId="27636"/>
          <ac:spMkLst>
            <pc:docMk/>
            <pc:sldMk cId="587902569" sldId="287"/>
            <ac:spMk id="14" creationId="{ACD7277A-1DD4-E725-8BD9-90C71362A025}"/>
          </ac:spMkLst>
        </pc:spChg>
        <pc:picChg chg="add mod modCrop">
          <ac:chgData name="Erika Wills" userId="a32d244d-3bb4-4e77-8afa-17c481dd091e" providerId="ADAL" clId="{0D431D9F-EC1D-4AD3-82F7-4E49E84CD3EE}" dt="2023-03-08T18:31:57.976" v="29233" actId="1038"/>
          <ac:picMkLst>
            <pc:docMk/>
            <pc:sldMk cId="587902569" sldId="287"/>
            <ac:picMk id="5" creationId="{6B92211C-579D-52DE-6F58-8C0E62D6B3BA}"/>
          </ac:picMkLst>
        </pc:picChg>
      </pc:sldChg>
      <pc:sldChg chg="addSp delSp modSp new mod">
        <pc:chgData name="Erika Wills" userId="a32d244d-3bb4-4e77-8afa-17c481dd091e" providerId="ADAL" clId="{0D431D9F-EC1D-4AD3-82F7-4E49E84CD3EE}" dt="2023-03-08T18:30:43.232" v="29192" actId="1076"/>
        <pc:sldMkLst>
          <pc:docMk/>
          <pc:sldMk cId="3262550129" sldId="288"/>
        </pc:sldMkLst>
        <pc:spChg chg="add mod">
          <ac:chgData name="Erika Wills" userId="a32d244d-3bb4-4e77-8afa-17c481dd091e" providerId="ADAL" clId="{0D431D9F-EC1D-4AD3-82F7-4E49E84CD3EE}" dt="2023-03-08T18:25:40.352" v="28932" actId="14100"/>
          <ac:spMkLst>
            <pc:docMk/>
            <pc:sldMk cId="3262550129" sldId="288"/>
            <ac:spMk id="8" creationId="{7BC1AE42-B408-F14E-858B-F6074922FFAF}"/>
          </ac:spMkLst>
        </pc:spChg>
        <pc:spChg chg="add mod">
          <ac:chgData name="Erika Wills" userId="a32d244d-3bb4-4e77-8afa-17c481dd091e" providerId="ADAL" clId="{0D431D9F-EC1D-4AD3-82F7-4E49E84CD3EE}" dt="2023-03-08T18:25:28.696" v="28928" actId="14100"/>
          <ac:spMkLst>
            <pc:docMk/>
            <pc:sldMk cId="3262550129" sldId="288"/>
            <ac:spMk id="14" creationId="{CB249ED6-DD62-E058-3509-0385B7DAF5AA}"/>
          </ac:spMkLst>
        </pc:spChg>
        <pc:spChg chg="add mod ord">
          <ac:chgData name="Erika Wills" userId="a32d244d-3bb4-4e77-8afa-17c481dd091e" providerId="ADAL" clId="{0D431D9F-EC1D-4AD3-82F7-4E49E84CD3EE}" dt="2023-03-08T18:25:16.315" v="28925" actId="14100"/>
          <ac:spMkLst>
            <pc:docMk/>
            <pc:sldMk cId="3262550129" sldId="288"/>
            <ac:spMk id="16" creationId="{39276770-6B10-9492-7370-11FD5644E742}"/>
          </ac:spMkLst>
        </pc:spChg>
        <pc:spChg chg="add mod ord">
          <ac:chgData name="Erika Wills" userId="a32d244d-3bb4-4e77-8afa-17c481dd091e" providerId="ADAL" clId="{0D431D9F-EC1D-4AD3-82F7-4E49E84CD3EE}" dt="2023-03-08T18:25:05.561" v="28923" actId="14100"/>
          <ac:spMkLst>
            <pc:docMk/>
            <pc:sldMk cId="3262550129" sldId="288"/>
            <ac:spMk id="18" creationId="{2937AADE-A2D5-187F-3BFC-9C8811B09408}"/>
          </ac:spMkLst>
        </pc:spChg>
        <pc:spChg chg="add mod ord">
          <ac:chgData name="Erika Wills" userId="a32d244d-3bb4-4e77-8afa-17c481dd091e" providerId="ADAL" clId="{0D431D9F-EC1D-4AD3-82F7-4E49E84CD3EE}" dt="2023-03-08T18:24:54.273" v="28920" actId="14100"/>
          <ac:spMkLst>
            <pc:docMk/>
            <pc:sldMk cId="3262550129" sldId="288"/>
            <ac:spMk id="20" creationId="{211B439A-A645-8E8D-179E-7866B0A1AB92}"/>
          </ac:spMkLst>
        </pc:spChg>
        <pc:spChg chg="add mod ord">
          <ac:chgData name="Erika Wills" userId="a32d244d-3bb4-4e77-8afa-17c481dd091e" providerId="ADAL" clId="{0D431D9F-EC1D-4AD3-82F7-4E49E84CD3EE}" dt="2023-03-08T18:20:18.683" v="28666" actId="1036"/>
          <ac:spMkLst>
            <pc:docMk/>
            <pc:sldMk cId="3262550129" sldId="288"/>
            <ac:spMk id="22" creationId="{1BA2D4A0-C41B-806C-5681-AA355A6CCCD2}"/>
          </ac:spMkLst>
        </pc:spChg>
        <pc:spChg chg="add mod">
          <ac:chgData name="Erika Wills" userId="a32d244d-3bb4-4e77-8afa-17c481dd091e" providerId="ADAL" clId="{0D431D9F-EC1D-4AD3-82F7-4E49E84CD3EE}" dt="2023-03-08T18:24:35.403" v="28916" actId="14100"/>
          <ac:spMkLst>
            <pc:docMk/>
            <pc:sldMk cId="3262550129" sldId="288"/>
            <ac:spMk id="30" creationId="{E1B23CF3-5E18-8C75-A708-8083947CC156}"/>
          </ac:spMkLst>
        </pc:spChg>
        <pc:spChg chg="add mod ord">
          <ac:chgData name="Erika Wills" userId="a32d244d-3bb4-4e77-8afa-17c481dd091e" providerId="ADAL" clId="{0D431D9F-EC1D-4AD3-82F7-4E49E84CD3EE}" dt="2023-03-08T18:24:44.452" v="28918" actId="14100"/>
          <ac:spMkLst>
            <pc:docMk/>
            <pc:sldMk cId="3262550129" sldId="288"/>
            <ac:spMk id="31" creationId="{E29C606E-1EAE-CBFD-7EF7-D051B370FFC5}"/>
          </ac:spMkLst>
        </pc:spChg>
        <pc:spChg chg="add mod">
          <ac:chgData name="Erika Wills" userId="a32d244d-3bb4-4e77-8afa-17c481dd091e" providerId="ADAL" clId="{0D431D9F-EC1D-4AD3-82F7-4E49E84CD3EE}" dt="2023-03-08T18:24:22.603" v="28913" actId="14100"/>
          <ac:spMkLst>
            <pc:docMk/>
            <pc:sldMk cId="3262550129" sldId="288"/>
            <ac:spMk id="56" creationId="{92C870D6-19B6-480D-C8AC-BB98111B723F}"/>
          </ac:spMkLst>
        </pc:spChg>
        <pc:spChg chg="add mod">
          <ac:chgData name="Erika Wills" userId="a32d244d-3bb4-4e77-8afa-17c481dd091e" providerId="ADAL" clId="{0D431D9F-EC1D-4AD3-82F7-4E49E84CD3EE}" dt="2023-03-08T18:21:31.363" v="28762" actId="1036"/>
          <ac:spMkLst>
            <pc:docMk/>
            <pc:sldMk cId="3262550129" sldId="288"/>
            <ac:spMk id="64" creationId="{2C583347-4D43-FF36-1F33-D228D980A207}"/>
          </ac:spMkLst>
        </pc:spChg>
        <pc:spChg chg="add mod">
          <ac:chgData name="Erika Wills" userId="a32d244d-3bb4-4e77-8afa-17c481dd091e" providerId="ADAL" clId="{0D431D9F-EC1D-4AD3-82F7-4E49E84CD3EE}" dt="2023-03-08T18:21:25.441" v="28746" actId="1035"/>
          <ac:spMkLst>
            <pc:docMk/>
            <pc:sldMk cId="3262550129" sldId="288"/>
            <ac:spMk id="65" creationId="{21941079-DA72-539C-2BF7-9E39D8659B17}"/>
          </ac:spMkLst>
        </pc:spChg>
        <pc:spChg chg="add mod">
          <ac:chgData name="Erika Wills" userId="a32d244d-3bb4-4e77-8afa-17c481dd091e" providerId="ADAL" clId="{0D431D9F-EC1D-4AD3-82F7-4E49E84CD3EE}" dt="2023-03-08T18:20:43.518" v="28704" actId="1076"/>
          <ac:spMkLst>
            <pc:docMk/>
            <pc:sldMk cId="3262550129" sldId="288"/>
            <ac:spMk id="66" creationId="{24DDB8D8-E444-99A4-7473-2C183E59E10F}"/>
          </ac:spMkLst>
        </pc:spChg>
        <pc:spChg chg="add mod">
          <ac:chgData name="Erika Wills" userId="a32d244d-3bb4-4e77-8afa-17c481dd091e" providerId="ADAL" clId="{0D431D9F-EC1D-4AD3-82F7-4E49E84CD3EE}" dt="2023-03-07T22:11:00.236" v="22720" actId="113"/>
          <ac:spMkLst>
            <pc:docMk/>
            <pc:sldMk cId="3262550129" sldId="288"/>
            <ac:spMk id="67" creationId="{096D0C74-F1DA-0D98-A6FD-62CE09C49EBC}"/>
          </ac:spMkLst>
        </pc:spChg>
        <pc:spChg chg="add mod">
          <ac:chgData name="Erika Wills" userId="a32d244d-3bb4-4e77-8afa-17c481dd091e" providerId="ADAL" clId="{0D431D9F-EC1D-4AD3-82F7-4E49E84CD3EE}" dt="2023-03-08T18:23:25.496" v="28905" actId="1038"/>
          <ac:spMkLst>
            <pc:docMk/>
            <pc:sldMk cId="3262550129" sldId="288"/>
            <ac:spMk id="68" creationId="{D4214ABC-A035-CABC-2C36-20AD1E1CB754}"/>
          </ac:spMkLst>
        </pc:spChg>
        <pc:spChg chg="add mod">
          <ac:chgData name="Erika Wills" userId="a32d244d-3bb4-4e77-8afa-17c481dd091e" providerId="ADAL" clId="{0D431D9F-EC1D-4AD3-82F7-4E49E84CD3EE}" dt="2023-03-08T18:23:16.112" v="28857" actId="1038"/>
          <ac:spMkLst>
            <pc:docMk/>
            <pc:sldMk cId="3262550129" sldId="288"/>
            <ac:spMk id="69" creationId="{1F7E7B63-177F-5FA1-DC93-85EF70D90D1B}"/>
          </ac:spMkLst>
        </pc:spChg>
        <pc:spChg chg="add mod">
          <ac:chgData name="Erika Wills" userId="a32d244d-3bb4-4e77-8afa-17c481dd091e" providerId="ADAL" clId="{0D431D9F-EC1D-4AD3-82F7-4E49E84CD3EE}" dt="2023-03-08T18:30:43.232" v="29192" actId="1076"/>
          <ac:spMkLst>
            <pc:docMk/>
            <pc:sldMk cId="3262550129" sldId="288"/>
            <ac:spMk id="70" creationId="{A4B73BCF-87AA-7F26-3DBA-F6560DFEFA06}"/>
          </ac:spMkLst>
        </pc:spChg>
        <pc:spChg chg="add mod">
          <ac:chgData name="Erika Wills" userId="a32d244d-3bb4-4e77-8afa-17c481dd091e" providerId="ADAL" clId="{0D431D9F-EC1D-4AD3-82F7-4E49E84CD3EE}" dt="2023-03-08T18:27:35.962" v="29002" actId="1037"/>
          <ac:spMkLst>
            <pc:docMk/>
            <pc:sldMk cId="3262550129" sldId="288"/>
            <ac:spMk id="71" creationId="{744EE7AA-A26B-3FB6-6D1A-6C782C04DB27}"/>
          </ac:spMkLst>
        </pc:spChg>
        <pc:spChg chg="add mod">
          <ac:chgData name="Erika Wills" userId="a32d244d-3bb4-4e77-8afa-17c481dd091e" providerId="ADAL" clId="{0D431D9F-EC1D-4AD3-82F7-4E49E84CD3EE}" dt="2023-03-08T18:23:12.400" v="28849" actId="1035"/>
          <ac:spMkLst>
            <pc:docMk/>
            <pc:sldMk cId="3262550129" sldId="288"/>
            <ac:spMk id="72" creationId="{270D4139-B902-907C-29C2-1701631DF4B6}"/>
          </ac:spMkLst>
        </pc:spChg>
        <pc:spChg chg="add del mod">
          <ac:chgData name="Erika Wills" userId="a32d244d-3bb4-4e77-8afa-17c481dd091e" providerId="ADAL" clId="{0D431D9F-EC1D-4AD3-82F7-4E49E84CD3EE}" dt="2023-03-07T22:17:37.474" v="23541"/>
          <ac:spMkLst>
            <pc:docMk/>
            <pc:sldMk cId="3262550129" sldId="288"/>
            <ac:spMk id="94" creationId="{51E6B98D-8FCB-14ED-2D67-4AAA84E25AD3}"/>
          </ac:spMkLst>
        </pc:spChg>
        <pc:spChg chg="add mod">
          <ac:chgData name="Erika Wills" userId="a32d244d-3bb4-4e77-8afa-17c481dd091e" providerId="ADAL" clId="{0D431D9F-EC1D-4AD3-82F7-4E49E84CD3EE}" dt="2023-03-08T18:28:03.382" v="29006" actId="1035"/>
          <ac:spMkLst>
            <pc:docMk/>
            <pc:sldMk cId="3262550129" sldId="288"/>
            <ac:spMk id="95" creationId="{53BC837A-19F9-CF41-807A-98B26F5E3244}"/>
          </ac:spMkLst>
        </pc:spChg>
        <pc:spChg chg="add mod">
          <ac:chgData name="Erika Wills" userId="a32d244d-3bb4-4e77-8afa-17c481dd091e" providerId="ADAL" clId="{0D431D9F-EC1D-4AD3-82F7-4E49E84CD3EE}" dt="2023-03-08T18:29:39.128" v="29164" actId="1036"/>
          <ac:spMkLst>
            <pc:docMk/>
            <pc:sldMk cId="3262550129" sldId="288"/>
            <ac:spMk id="96" creationId="{4CFC33D3-6AFB-C9AB-6249-047E785E932D}"/>
          </ac:spMkLst>
        </pc:spChg>
        <pc:picChg chg="add mod ord modCrop">
          <ac:chgData name="Erika Wills" userId="a32d244d-3bb4-4e77-8afa-17c481dd091e" providerId="ADAL" clId="{0D431D9F-EC1D-4AD3-82F7-4E49E84CD3EE}" dt="2023-03-08T18:20:18.683" v="28666" actId="1036"/>
          <ac:picMkLst>
            <pc:docMk/>
            <pc:sldMk cId="3262550129" sldId="288"/>
            <ac:picMk id="5" creationId="{FF5D25BB-0AC2-77F7-850C-260BF1B188D9}"/>
          </ac:picMkLst>
        </pc:picChg>
        <pc:picChg chg="add del">
          <ac:chgData name="Erika Wills" userId="a32d244d-3bb4-4e77-8afa-17c481dd091e" providerId="ADAL" clId="{0D431D9F-EC1D-4AD3-82F7-4E49E84CD3EE}" dt="2023-03-07T20:21:33.228" v="20616" actId="478"/>
          <ac:picMkLst>
            <pc:docMk/>
            <pc:sldMk cId="3262550129" sldId="288"/>
            <ac:picMk id="7" creationId="{12EEF845-420F-EA6F-CF9E-5B63EEC74659}"/>
          </ac:picMkLst>
        </pc:picChg>
        <pc:picChg chg="add mod modCrop">
          <ac:chgData name="Erika Wills" userId="a32d244d-3bb4-4e77-8afa-17c481dd091e" providerId="ADAL" clId="{0D431D9F-EC1D-4AD3-82F7-4E49E84CD3EE}" dt="2023-03-08T18:20:18.683" v="28666" actId="1036"/>
          <ac:picMkLst>
            <pc:docMk/>
            <pc:sldMk cId="3262550129" sldId="288"/>
            <ac:picMk id="25" creationId="{93C6D9D1-7A0E-3C7E-4536-48071982762B}"/>
          </ac:picMkLst>
        </pc:picChg>
        <pc:picChg chg="add mod modCrop">
          <ac:chgData name="Erika Wills" userId="a32d244d-3bb4-4e77-8afa-17c481dd091e" providerId="ADAL" clId="{0D431D9F-EC1D-4AD3-82F7-4E49E84CD3EE}" dt="2023-03-08T18:20:18.683" v="28666" actId="1036"/>
          <ac:picMkLst>
            <pc:docMk/>
            <pc:sldMk cId="3262550129" sldId="288"/>
            <ac:picMk id="27" creationId="{CF693324-C6D1-8B57-6CE3-1BE5F2773A53}"/>
          </ac:picMkLst>
        </pc:picChg>
        <pc:picChg chg="add mod modCrop">
          <ac:chgData name="Erika Wills" userId="a32d244d-3bb4-4e77-8afa-17c481dd091e" providerId="ADAL" clId="{0D431D9F-EC1D-4AD3-82F7-4E49E84CD3EE}" dt="2023-03-08T18:20:18.683" v="28666" actId="1036"/>
          <ac:picMkLst>
            <pc:docMk/>
            <pc:sldMk cId="3262550129" sldId="288"/>
            <ac:picMk id="33" creationId="{71F6FDEB-0C88-BC5B-CE73-053A81F9CFCF}"/>
          </ac:picMkLst>
        </pc:picChg>
        <pc:picChg chg="add mod modCrop">
          <ac:chgData name="Erika Wills" userId="a32d244d-3bb4-4e77-8afa-17c481dd091e" providerId="ADAL" clId="{0D431D9F-EC1D-4AD3-82F7-4E49E84CD3EE}" dt="2023-03-08T18:20:18.683" v="28666" actId="1036"/>
          <ac:picMkLst>
            <pc:docMk/>
            <pc:sldMk cId="3262550129" sldId="288"/>
            <ac:picMk id="39" creationId="{CD9BEE03-CEF2-8B48-8F88-10FBAD4EC86B}"/>
          </ac:picMkLst>
        </pc:picChg>
        <pc:picChg chg="add mod modCrop">
          <ac:chgData name="Erika Wills" userId="a32d244d-3bb4-4e77-8afa-17c481dd091e" providerId="ADAL" clId="{0D431D9F-EC1D-4AD3-82F7-4E49E84CD3EE}" dt="2023-03-08T18:28:21.629" v="29012" actId="1037"/>
          <ac:picMkLst>
            <pc:docMk/>
            <pc:sldMk cId="3262550129" sldId="288"/>
            <ac:picMk id="60" creationId="{8E48DFB7-5B53-4F0C-3E85-78B402D15DF4}"/>
          </ac:picMkLst>
        </pc:picChg>
        <pc:picChg chg="add mod modCrop">
          <ac:chgData name="Erika Wills" userId="a32d244d-3bb4-4e77-8afa-17c481dd091e" providerId="ADAL" clId="{0D431D9F-EC1D-4AD3-82F7-4E49E84CD3EE}" dt="2023-03-08T18:27:16.223" v="28987" actId="1038"/>
          <ac:picMkLst>
            <pc:docMk/>
            <pc:sldMk cId="3262550129" sldId="288"/>
            <ac:picMk id="62" creationId="{E6782AB0-F061-BA88-88E8-3E7D3CA038F8}"/>
          </ac:picMkLst>
        </pc:picChg>
        <pc:cxnChg chg="add mod">
          <ac:chgData name="Erika Wills" userId="a32d244d-3bb4-4e77-8afa-17c481dd091e" providerId="ADAL" clId="{0D431D9F-EC1D-4AD3-82F7-4E49E84CD3EE}" dt="2023-03-08T18:25:40.352" v="28932" actId="14100"/>
          <ac:cxnSpMkLst>
            <pc:docMk/>
            <pc:sldMk cId="3262550129" sldId="288"/>
            <ac:cxnSpMk id="9" creationId="{FC8B10BA-6D06-05CE-E250-200AD6A3BE95}"/>
          </ac:cxnSpMkLst>
        </pc:cxnChg>
        <pc:cxnChg chg="add mod">
          <ac:chgData name="Erika Wills" userId="a32d244d-3bb4-4e77-8afa-17c481dd091e" providerId="ADAL" clId="{0D431D9F-EC1D-4AD3-82F7-4E49E84CD3EE}" dt="2023-03-08T18:25:28.696" v="28928" actId="14100"/>
          <ac:cxnSpMkLst>
            <pc:docMk/>
            <pc:sldMk cId="3262550129" sldId="288"/>
            <ac:cxnSpMk id="15" creationId="{E93C62E6-2181-70EB-1600-81216AE30081}"/>
          </ac:cxnSpMkLst>
        </pc:cxnChg>
        <pc:cxnChg chg="add mod ord">
          <ac:chgData name="Erika Wills" userId="a32d244d-3bb4-4e77-8afa-17c481dd091e" providerId="ADAL" clId="{0D431D9F-EC1D-4AD3-82F7-4E49E84CD3EE}" dt="2023-03-08T18:25:16.315" v="28925" actId="14100"/>
          <ac:cxnSpMkLst>
            <pc:docMk/>
            <pc:sldMk cId="3262550129" sldId="288"/>
            <ac:cxnSpMk id="17" creationId="{6DF6F74B-C89E-93B7-A9AE-6870E9C830A5}"/>
          </ac:cxnSpMkLst>
        </pc:cxnChg>
        <pc:cxnChg chg="add mod ord">
          <ac:chgData name="Erika Wills" userId="a32d244d-3bb4-4e77-8afa-17c481dd091e" providerId="ADAL" clId="{0D431D9F-EC1D-4AD3-82F7-4E49E84CD3EE}" dt="2023-03-08T18:25:05.561" v="28923" actId="14100"/>
          <ac:cxnSpMkLst>
            <pc:docMk/>
            <pc:sldMk cId="3262550129" sldId="288"/>
            <ac:cxnSpMk id="19" creationId="{4DEC5096-C28F-60BC-4F1A-1F8B21C1862E}"/>
          </ac:cxnSpMkLst>
        </pc:cxnChg>
        <pc:cxnChg chg="add mod ord">
          <ac:chgData name="Erika Wills" userId="a32d244d-3bb4-4e77-8afa-17c481dd091e" providerId="ADAL" clId="{0D431D9F-EC1D-4AD3-82F7-4E49E84CD3EE}" dt="2023-03-08T18:24:54.273" v="28920" actId="14100"/>
          <ac:cxnSpMkLst>
            <pc:docMk/>
            <pc:sldMk cId="3262550129" sldId="288"/>
            <ac:cxnSpMk id="21" creationId="{9BA08ED0-2BBB-93BC-B487-7151C7E143C6}"/>
          </ac:cxnSpMkLst>
        </pc:cxnChg>
        <pc:cxnChg chg="add mod ord">
          <ac:chgData name="Erika Wills" userId="a32d244d-3bb4-4e77-8afa-17c481dd091e" providerId="ADAL" clId="{0D431D9F-EC1D-4AD3-82F7-4E49E84CD3EE}" dt="2023-03-08T18:23:16.112" v="28857" actId="1038"/>
          <ac:cxnSpMkLst>
            <pc:docMk/>
            <pc:sldMk cId="3262550129" sldId="288"/>
            <ac:cxnSpMk id="23" creationId="{ED494C14-3879-F8D7-B4F2-7F670DFE2AE2}"/>
          </ac:cxnSpMkLst>
        </pc:cxnChg>
        <pc:cxnChg chg="add mod">
          <ac:chgData name="Erika Wills" userId="a32d244d-3bb4-4e77-8afa-17c481dd091e" providerId="ADAL" clId="{0D431D9F-EC1D-4AD3-82F7-4E49E84CD3EE}" dt="2023-03-08T18:24:44.452" v="28918" actId="14100"/>
          <ac:cxnSpMkLst>
            <pc:docMk/>
            <pc:sldMk cId="3262550129" sldId="288"/>
            <ac:cxnSpMk id="51" creationId="{F4E54BEC-2A93-22A3-E19C-F62686EB31F5}"/>
          </ac:cxnSpMkLst>
        </pc:cxnChg>
        <pc:cxnChg chg="add mod">
          <ac:chgData name="Erika Wills" userId="a32d244d-3bb4-4e77-8afa-17c481dd091e" providerId="ADAL" clId="{0D431D9F-EC1D-4AD3-82F7-4E49E84CD3EE}" dt="2023-03-08T18:27:35.962" v="29002" actId="1037"/>
          <ac:cxnSpMkLst>
            <pc:docMk/>
            <pc:sldMk cId="3262550129" sldId="288"/>
            <ac:cxnSpMk id="52" creationId="{C0023FD5-EA5F-AC80-3ED8-3027F4E36F0B}"/>
          </ac:cxnSpMkLst>
        </pc:cxnChg>
        <pc:cxnChg chg="add mod">
          <ac:chgData name="Erika Wills" userId="a32d244d-3bb4-4e77-8afa-17c481dd091e" providerId="ADAL" clId="{0D431D9F-EC1D-4AD3-82F7-4E49E84CD3EE}" dt="2023-03-08T18:30:43.232" v="29192" actId="1076"/>
          <ac:cxnSpMkLst>
            <pc:docMk/>
            <pc:sldMk cId="3262550129" sldId="288"/>
            <ac:cxnSpMk id="57" creationId="{F26B8D6E-FB99-ACC5-2887-5354B917C013}"/>
          </ac:cxnSpMkLst>
        </pc:cxnChg>
        <pc:cxnChg chg="add mod">
          <ac:chgData name="Erika Wills" userId="a32d244d-3bb4-4e77-8afa-17c481dd091e" providerId="ADAL" clId="{0D431D9F-EC1D-4AD3-82F7-4E49E84CD3EE}" dt="2023-03-08T18:28:03.382" v="29006" actId="1035"/>
          <ac:cxnSpMkLst>
            <pc:docMk/>
            <pc:sldMk cId="3262550129" sldId="288"/>
            <ac:cxnSpMk id="99" creationId="{8F377663-C709-662B-C3BA-C6B10F1B1D64}"/>
          </ac:cxnSpMkLst>
        </pc:cxnChg>
        <pc:cxnChg chg="add mod">
          <ac:chgData name="Erika Wills" userId="a32d244d-3bb4-4e77-8afa-17c481dd091e" providerId="ADAL" clId="{0D431D9F-EC1D-4AD3-82F7-4E49E84CD3EE}" dt="2023-03-08T18:29:39.128" v="29164" actId="1036"/>
          <ac:cxnSpMkLst>
            <pc:docMk/>
            <pc:sldMk cId="3262550129" sldId="288"/>
            <ac:cxnSpMk id="100" creationId="{C4B94A32-3F4B-33B6-2E31-11ACE1D67095}"/>
          </ac:cxnSpMkLst>
        </pc:cxnChg>
        <pc:cxnChg chg="add mod">
          <ac:chgData name="Erika Wills" userId="a32d244d-3bb4-4e77-8afa-17c481dd091e" providerId="ADAL" clId="{0D431D9F-EC1D-4AD3-82F7-4E49E84CD3EE}" dt="2023-03-08T18:28:21.629" v="29012" actId="1037"/>
          <ac:cxnSpMkLst>
            <pc:docMk/>
            <pc:sldMk cId="3262550129" sldId="288"/>
            <ac:cxnSpMk id="109" creationId="{9D37F3F1-8993-CD0A-84D9-21F2B1F627FD}"/>
          </ac:cxnSpMkLst>
        </pc:cxnChg>
        <pc:cxnChg chg="add mod">
          <ac:chgData name="Erika Wills" userId="a32d244d-3bb4-4e77-8afa-17c481dd091e" providerId="ADAL" clId="{0D431D9F-EC1D-4AD3-82F7-4E49E84CD3EE}" dt="2023-03-08T18:29:50.258" v="29165" actId="14100"/>
          <ac:cxnSpMkLst>
            <pc:docMk/>
            <pc:sldMk cId="3262550129" sldId="288"/>
            <ac:cxnSpMk id="110" creationId="{D992ABB4-15AE-E447-26CF-D7C83A55E1E2}"/>
          </ac:cxnSpMkLst>
        </pc:cxnChg>
      </pc:sldChg>
      <pc:sldChg chg="addSp delSp modSp new mod">
        <pc:chgData name="Erika Wills" userId="a32d244d-3bb4-4e77-8afa-17c481dd091e" providerId="ADAL" clId="{0D431D9F-EC1D-4AD3-82F7-4E49E84CD3EE}" dt="2023-03-08T17:27:47.025" v="27446" actId="1037"/>
        <pc:sldMkLst>
          <pc:docMk/>
          <pc:sldMk cId="3440581989" sldId="289"/>
        </pc:sldMkLst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1" creationId="{1BDEA3B7-8F97-C35F-5ECC-D55D2F1971C9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2" creationId="{063F967A-5A5D-75CA-8610-3462E3268B5B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3" creationId="{0AC0C8B0-35BD-FCFA-30ED-26535044DAD7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4" creationId="{9E9F6E38-4F34-4B54-45B4-5A9FA240D83A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5" creationId="{E991814D-71C7-2315-7684-86044F1108F0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6" creationId="{5227D0FC-9B34-6B9D-692B-B02FAB2EA40D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7" creationId="{4CA7C334-5F98-5C6F-EE4C-A4CB3D6FC1A7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28" creationId="{0FCA49A1-002B-B656-9C7E-EDF61948CCD4}"/>
          </ac:spMkLst>
        </pc:spChg>
        <pc:spChg chg="add del mod">
          <ac:chgData name="Erika Wills" userId="a32d244d-3bb4-4e77-8afa-17c481dd091e" providerId="ADAL" clId="{0D431D9F-EC1D-4AD3-82F7-4E49E84CD3EE}" dt="2023-03-07T21:10:04.530" v="20894" actId="478"/>
          <ac:spMkLst>
            <pc:docMk/>
            <pc:sldMk cId="3440581989" sldId="289"/>
            <ac:spMk id="29" creationId="{ECCBA8B8-A546-34FD-242F-32B35F7E86FE}"/>
          </ac:spMkLst>
        </pc:spChg>
        <pc:spChg chg="add mod">
          <ac:chgData name="Erika Wills" userId="a32d244d-3bb4-4e77-8afa-17c481dd091e" providerId="ADAL" clId="{0D431D9F-EC1D-4AD3-82F7-4E49E84CD3EE}" dt="2023-03-08T17:27:28.435" v="27422" actId="1036"/>
          <ac:spMkLst>
            <pc:docMk/>
            <pc:sldMk cId="3440581989" sldId="289"/>
            <ac:spMk id="30" creationId="{884E6D1D-5801-A3CE-667C-EB19B205CA15}"/>
          </ac:spMkLst>
        </pc:spChg>
        <pc:spChg chg="add mod">
          <ac:chgData name="Erika Wills" userId="a32d244d-3bb4-4e77-8afa-17c481dd091e" providerId="ADAL" clId="{0D431D9F-EC1D-4AD3-82F7-4E49E84CD3EE}" dt="2023-03-07T21:22:13.795" v="21482" actId="1038"/>
          <ac:spMkLst>
            <pc:docMk/>
            <pc:sldMk cId="3440581989" sldId="289"/>
            <ac:spMk id="55" creationId="{3C28E40D-8123-3DD4-2EB3-BD062A1DF27E}"/>
          </ac:spMkLst>
        </pc:spChg>
        <pc:spChg chg="add mod">
          <ac:chgData name="Erika Wills" userId="a32d244d-3bb4-4e77-8afa-17c481dd091e" providerId="ADAL" clId="{0D431D9F-EC1D-4AD3-82F7-4E49E84CD3EE}" dt="2023-03-07T21:21:39.459" v="21439" actId="692"/>
          <ac:spMkLst>
            <pc:docMk/>
            <pc:sldMk cId="3440581989" sldId="289"/>
            <ac:spMk id="56" creationId="{1D31CAAC-C829-876C-5F6D-D1408AE6C2CF}"/>
          </ac:spMkLst>
        </pc:spChg>
        <pc:spChg chg="add del mod">
          <ac:chgData name="Erika Wills" userId="a32d244d-3bb4-4e77-8afa-17c481dd091e" providerId="ADAL" clId="{0D431D9F-EC1D-4AD3-82F7-4E49E84CD3EE}" dt="2023-03-07T21:20:21.826" v="21288" actId="478"/>
          <ac:spMkLst>
            <pc:docMk/>
            <pc:sldMk cId="3440581989" sldId="289"/>
            <ac:spMk id="57" creationId="{930CA522-0C6C-8503-F40B-C33DD9C7A252}"/>
          </ac:spMkLst>
        </pc:spChg>
        <pc:spChg chg="add mod">
          <ac:chgData name="Erika Wills" userId="a32d244d-3bb4-4e77-8afa-17c481dd091e" providerId="ADAL" clId="{0D431D9F-EC1D-4AD3-82F7-4E49E84CD3EE}" dt="2023-03-07T21:24:19.956" v="21667" actId="1036"/>
          <ac:spMkLst>
            <pc:docMk/>
            <pc:sldMk cId="3440581989" sldId="289"/>
            <ac:spMk id="61" creationId="{FED31209-082B-6042-2976-FBB4D0FCCC11}"/>
          </ac:spMkLst>
        </pc:spChg>
        <pc:picChg chg="add del mod modCrop">
          <ac:chgData name="Erika Wills" userId="a32d244d-3bb4-4e77-8afa-17c481dd091e" providerId="ADAL" clId="{0D431D9F-EC1D-4AD3-82F7-4E49E84CD3EE}" dt="2023-03-07T20:22:19.306" v="20626" actId="478"/>
          <ac:picMkLst>
            <pc:docMk/>
            <pc:sldMk cId="3440581989" sldId="289"/>
            <ac:picMk id="5" creationId="{6B84E6DE-E7C3-A797-69C5-F17266F47389}"/>
          </ac:picMkLst>
        </pc:picChg>
        <pc:picChg chg="add mod modCrop">
          <ac:chgData name="Erika Wills" userId="a32d244d-3bb4-4e77-8afa-17c481dd091e" providerId="ADAL" clId="{0D431D9F-EC1D-4AD3-82F7-4E49E84CD3EE}" dt="2023-03-07T21:22:13.795" v="21482" actId="1038"/>
          <ac:picMkLst>
            <pc:docMk/>
            <pc:sldMk cId="3440581989" sldId="289"/>
            <ac:picMk id="7" creationId="{2EB002BA-7F77-5F72-0E10-E0074A2FBD5B}"/>
          </ac:picMkLst>
        </pc:picChg>
        <pc:picChg chg="add mod ord modCrop">
          <ac:chgData name="Erika Wills" userId="a32d244d-3bb4-4e77-8afa-17c481dd091e" providerId="ADAL" clId="{0D431D9F-EC1D-4AD3-82F7-4E49E84CD3EE}" dt="2023-03-08T17:27:02.113" v="27408" actId="1038"/>
          <ac:picMkLst>
            <pc:docMk/>
            <pc:sldMk cId="3440581989" sldId="289"/>
            <ac:picMk id="9" creationId="{088945E4-21EA-E67E-C6E7-F11CCBFECB55}"/>
          </ac:picMkLst>
        </pc:picChg>
        <pc:picChg chg="add mod ord modCrop">
          <ac:chgData name="Erika Wills" userId="a32d244d-3bb4-4e77-8afa-17c481dd091e" providerId="ADAL" clId="{0D431D9F-EC1D-4AD3-82F7-4E49E84CD3EE}" dt="2023-03-07T21:18:29.450" v="21231" actId="166"/>
          <ac:picMkLst>
            <pc:docMk/>
            <pc:sldMk cId="3440581989" sldId="289"/>
            <ac:picMk id="11" creationId="{F0F065B4-105A-074A-E725-B43E288CE548}"/>
          </ac:picMkLst>
        </pc:picChg>
        <pc:picChg chg="add mod ord modCrop">
          <ac:chgData name="Erika Wills" userId="a32d244d-3bb4-4e77-8afa-17c481dd091e" providerId="ADAL" clId="{0D431D9F-EC1D-4AD3-82F7-4E49E84CD3EE}" dt="2023-03-08T17:27:39.322" v="27430" actId="1036"/>
          <ac:picMkLst>
            <pc:docMk/>
            <pc:sldMk cId="3440581989" sldId="289"/>
            <ac:picMk id="13" creationId="{941F1820-0D67-7057-7DFA-CBD0605E1AF4}"/>
          </ac:picMkLst>
        </pc:picChg>
        <pc:picChg chg="add mod ord modCrop">
          <ac:chgData name="Erika Wills" userId="a32d244d-3bb4-4e77-8afa-17c481dd091e" providerId="ADAL" clId="{0D431D9F-EC1D-4AD3-82F7-4E49E84CD3EE}" dt="2023-03-07T21:21:59.145" v="21474" actId="1038"/>
          <ac:picMkLst>
            <pc:docMk/>
            <pc:sldMk cId="3440581989" sldId="289"/>
            <ac:picMk id="15" creationId="{1B7E1005-B7AD-AB84-5A9B-6698C64B706E}"/>
          </ac:picMkLst>
        </pc:picChg>
        <pc:picChg chg="add mod ord modCrop">
          <ac:chgData name="Erika Wills" userId="a32d244d-3bb4-4e77-8afa-17c481dd091e" providerId="ADAL" clId="{0D431D9F-EC1D-4AD3-82F7-4E49E84CD3EE}" dt="2023-03-07T21:21:50.169" v="21449" actId="1036"/>
          <ac:picMkLst>
            <pc:docMk/>
            <pc:sldMk cId="3440581989" sldId="289"/>
            <ac:picMk id="17" creationId="{8487E5DA-FA4D-8E55-E70D-3E6763A90A90}"/>
          </ac:picMkLst>
        </pc:picChg>
        <pc:picChg chg="add mod ord modCrop">
          <ac:chgData name="Erika Wills" userId="a32d244d-3bb4-4e77-8afa-17c481dd091e" providerId="ADAL" clId="{0D431D9F-EC1D-4AD3-82F7-4E49E84CD3EE}" dt="2023-03-08T17:27:47.025" v="27446" actId="1037"/>
          <ac:picMkLst>
            <pc:docMk/>
            <pc:sldMk cId="3440581989" sldId="289"/>
            <ac:picMk id="18" creationId="{F1E8BD32-D38E-684A-125F-2B02F8913AEB}"/>
          </ac:picMkLst>
        </pc:picChg>
        <pc:picChg chg="add mod ord modCrop">
          <ac:chgData name="Erika Wills" userId="a32d244d-3bb4-4e77-8afa-17c481dd091e" providerId="ADAL" clId="{0D431D9F-EC1D-4AD3-82F7-4E49E84CD3EE}" dt="2023-03-07T21:22:17.510" v="21483" actId="1038"/>
          <ac:picMkLst>
            <pc:docMk/>
            <pc:sldMk cId="3440581989" sldId="289"/>
            <ac:picMk id="19" creationId="{DEA3F467-7B54-20AA-55BA-D9B625E6062B}"/>
          </ac:picMkLst>
        </pc:picChg>
        <pc:picChg chg="add mod ord modCrop">
          <ac:chgData name="Erika Wills" userId="a32d244d-3bb4-4e77-8afa-17c481dd091e" providerId="ADAL" clId="{0D431D9F-EC1D-4AD3-82F7-4E49E84CD3EE}" dt="2023-03-07T21:18:48.610" v="21238" actId="166"/>
          <ac:picMkLst>
            <pc:docMk/>
            <pc:sldMk cId="3440581989" sldId="289"/>
            <ac:picMk id="20" creationId="{1F119B41-90A6-25D9-D4D0-44F3B9182418}"/>
          </ac:picMkLst>
        </pc:picChg>
        <pc:cxnChg chg="add mod">
          <ac:chgData name="Erika Wills" userId="a32d244d-3bb4-4e77-8afa-17c481dd091e" providerId="ADAL" clId="{0D431D9F-EC1D-4AD3-82F7-4E49E84CD3EE}" dt="2023-03-08T17:27:47.025" v="27446" actId="1037"/>
          <ac:cxnSpMkLst>
            <pc:docMk/>
            <pc:sldMk cId="3440581989" sldId="289"/>
            <ac:cxnSpMk id="31" creationId="{5E96AA13-BE66-1095-EF63-B104EC5457D1}"/>
          </ac:cxnSpMkLst>
        </pc:cxnChg>
        <pc:cxnChg chg="add mod">
          <ac:chgData name="Erika Wills" userId="a32d244d-3bb4-4e77-8afa-17c481dd091e" providerId="ADAL" clId="{0D431D9F-EC1D-4AD3-82F7-4E49E84CD3EE}" dt="2023-03-07T21:22:13.795" v="21482" actId="1038"/>
          <ac:cxnSpMkLst>
            <pc:docMk/>
            <pc:sldMk cId="3440581989" sldId="289"/>
            <ac:cxnSpMk id="34" creationId="{98483CBA-1763-C28F-40D4-695D1F744F65}"/>
          </ac:cxnSpMkLst>
        </pc:cxnChg>
        <pc:cxnChg chg="add mod">
          <ac:chgData name="Erika Wills" userId="a32d244d-3bb4-4e77-8afa-17c481dd091e" providerId="ADAL" clId="{0D431D9F-EC1D-4AD3-82F7-4E49E84CD3EE}" dt="2023-03-07T21:22:13.795" v="21482" actId="1038"/>
          <ac:cxnSpMkLst>
            <pc:docMk/>
            <pc:sldMk cId="3440581989" sldId="289"/>
            <ac:cxnSpMk id="37" creationId="{1C49D1B2-D256-0500-1F25-AEEBD6C2EE10}"/>
          </ac:cxnSpMkLst>
        </pc:cxnChg>
        <pc:cxnChg chg="add mod">
          <ac:chgData name="Erika Wills" userId="a32d244d-3bb4-4e77-8afa-17c481dd091e" providerId="ADAL" clId="{0D431D9F-EC1D-4AD3-82F7-4E49E84CD3EE}" dt="2023-03-08T17:27:39.322" v="27430" actId="1036"/>
          <ac:cxnSpMkLst>
            <pc:docMk/>
            <pc:sldMk cId="3440581989" sldId="289"/>
            <ac:cxnSpMk id="40" creationId="{08A41ECD-3D49-F3C5-A0DA-4E81CD8C240C}"/>
          </ac:cxnSpMkLst>
        </pc:cxnChg>
        <pc:cxnChg chg="add mod ord">
          <ac:chgData name="Erika Wills" userId="a32d244d-3bb4-4e77-8afa-17c481dd091e" providerId="ADAL" clId="{0D431D9F-EC1D-4AD3-82F7-4E49E84CD3EE}" dt="2023-03-07T21:22:13.795" v="21482" actId="1038"/>
          <ac:cxnSpMkLst>
            <pc:docMk/>
            <pc:sldMk cId="3440581989" sldId="289"/>
            <ac:cxnSpMk id="43" creationId="{18EE71B3-FCF1-C7DD-05D7-6AC89639B07A}"/>
          </ac:cxnSpMkLst>
        </pc:cxnChg>
        <pc:cxnChg chg="add mod">
          <ac:chgData name="Erika Wills" userId="a32d244d-3bb4-4e77-8afa-17c481dd091e" providerId="ADAL" clId="{0D431D9F-EC1D-4AD3-82F7-4E49E84CD3EE}" dt="2023-03-07T21:22:17.510" v="21483" actId="1038"/>
          <ac:cxnSpMkLst>
            <pc:docMk/>
            <pc:sldMk cId="3440581989" sldId="289"/>
            <ac:cxnSpMk id="46" creationId="{C96E5408-121B-0C9A-3FE8-E77875F70F80}"/>
          </ac:cxnSpMkLst>
        </pc:cxnChg>
        <pc:cxnChg chg="add mod">
          <ac:chgData name="Erika Wills" userId="a32d244d-3bb4-4e77-8afa-17c481dd091e" providerId="ADAL" clId="{0D431D9F-EC1D-4AD3-82F7-4E49E84CD3EE}" dt="2023-03-07T21:22:13.795" v="21482" actId="1038"/>
          <ac:cxnSpMkLst>
            <pc:docMk/>
            <pc:sldMk cId="3440581989" sldId="289"/>
            <ac:cxnSpMk id="49" creationId="{CD81BF1E-0F01-5DF8-5DA8-BE0143E04462}"/>
          </ac:cxnSpMkLst>
        </pc:cxnChg>
        <pc:cxnChg chg="add mod ord">
          <ac:chgData name="Erika Wills" userId="a32d244d-3bb4-4e77-8afa-17c481dd091e" providerId="ADAL" clId="{0D431D9F-EC1D-4AD3-82F7-4E49E84CD3EE}" dt="2023-03-08T17:27:02.113" v="27408" actId="1038"/>
          <ac:cxnSpMkLst>
            <pc:docMk/>
            <pc:sldMk cId="3440581989" sldId="289"/>
            <ac:cxnSpMk id="52" creationId="{80AFE97F-5D0B-9A45-2031-67451F00E31F}"/>
          </ac:cxnSpMkLst>
        </pc:cxnChg>
        <pc:cxnChg chg="add mod">
          <ac:chgData name="Erika Wills" userId="a32d244d-3bb4-4e77-8afa-17c481dd091e" providerId="ADAL" clId="{0D431D9F-EC1D-4AD3-82F7-4E49E84CD3EE}" dt="2023-03-07T21:22:35.305" v="21487" actId="692"/>
          <ac:cxnSpMkLst>
            <pc:docMk/>
            <pc:sldMk cId="3440581989" sldId="289"/>
            <ac:cxnSpMk id="58" creationId="{18223B1D-0BF8-8F2D-4530-E4E7C1289BC1}"/>
          </ac:cxnSpMkLst>
        </pc:cxnChg>
      </pc:sldChg>
      <pc:sldChg chg="addSp modSp new del mod modClrScheme chgLayout">
        <pc:chgData name="Erika Wills" userId="a32d244d-3bb4-4e77-8afa-17c481dd091e" providerId="ADAL" clId="{0D431D9F-EC1D-4AD3-82F7-4E49E84CD3EE}" dt="2023-03-08T14:20:50.638" v="23891" actId="47"/>
        <pc:sldMkLst>
          <pc:docMk/>
          <pc:sldMk cId="1306947570" sldId="290"/>
        </pc:sldMkLst>
        <pc:spChg chg="mod ord">
          <ac:chgData name="Erika Wills" userId="a32d244d-3bb4-4e77-8afa-17c481dd091e" providerId="ADAL" clId="{0D431D9F-EC1D-4AD3-82F7-4E49E84CD3EE}" dt="2023-03-08T14:20:33.124" v="23873" actId="700"/>
          <ac:spMkLst>
            <pc:docMk/>
            <pc:sldMk cId="1306947570" sldId="290"/>
            <ac:spMk id="2" creationId="{F069064F-1849-B638-8FE7-6474ABD3D531}"/>
          </ac:spMkLst>
        </pc:spChg>
        <pc:spChg chg="mod ord">
          <ac:chgData name="Erika Wills" userId="a32d244d-3bb4-4e77-8afa-17c481dd091e" providerId="ADAL" clId="{0D431D9F-EC1D-4AD3-82F7-4E49E84CD3EE}" dt="2023-03-08T14:20:35.644" v="23876" actId="20577"/>
          <ac:spMkLst>
            <pc:docMk/>
            <pc:sldMk cId="1306947570" sldId="290"/>
            <ac:spMk id="3" creationId="{977611A2-4FDE-92C3-0F22-D5968EA85A23}"/>
          </ac:spMkLst>
        </pc:spChg>
        <pc:spChg chg="mod ord">
          <ac:chgData name="Erika Wills" userId="a32d244d-3bb4-4e77-8afa-17c481dd091e" providerId="ADAL" clId="{0D431D9F-EC1D-4AD3-82F7-4E49E84CD3EE}" dt="2023-03-08T14:20:33.124" v="23873" actId="700"/>
          <ac:spMkLst>
            <pc:docMk/>
            <pc:sldMk cId="1306947570" sldId="290"/>
            <ac:spMk id="4" creationId="{DDAC0CD9-F932-637D-ECC1-BE1CAB437507}"/>
          </ac:spMkLst>
        </pc:spChg>
        <pc:spChg chg="add mod ord">
          <ac:chgData name="Erika Wills" userId="a32d244d-3bb4-4e77-8afa-17c481dd091e" providerId="ADAL" clId="{0D431D9F-EC1D-4AD3-82F7-4E49E84CD3EE}" dt="2023-03-08T14:20:39.601" v="23890" actId="20577"/>
          <ac:spMkLst>
            <pc:docMk/>
            <pc:sldMk cId="1306947570" sldId="290"/>
            <ac:spMk id="5" creationId="{128F5D39-70FD-7232-7EC7-0E8C2C6F6ED0}"/>
          </ac:spMkLst>
        </pc:spChg>
      </pc:sldChg>
      <pc:sldChg chg="addSp modSp new mod">
        <pc:chgData name="Erika Wills" userId="a32d244d-3bb4-4e77-8afa-17c481dd091e" providerId="ADAL" clId="{0D431D9F-EC1D-4AD3-82F7-4E49E84CD3EE}" dt="2023-03-13T15:33:21.603" v="32766" actId="122"/>
        <pc:sldMkLst>
          <pc:docMk/>
          <pc:sldMk cId="4064311783" sldId="290"/>
        </pc:sldMkLst>
        <pc:spChg chg="add mod">
          <ac:chgData name="Erika Wills" userId="a32d244d-3bb4-4e77-8afa-17c481dd091e" providerId="ADAL" clId="{0D431D9F-EC1D-4AD3-82F7-4E49E84CD3EE}" dt="2023-03-13T15:33:05.240" v="32764" actId="20577"/>
          <ac:spMkLst>
            <pc:docMk/>
            <pc:sldMk cId="4064311783" sldId="290"/>
            <ac:spMk id="4" creationId="{91272394-7519-93AA-259C-4348B64ACEB0}"/>
          </ac:spMkLst>
        </pc:spChg>
        <pc:spChg chg="add mod">
          <ac:chgData name="Erika Wills" userId="a32d244d-3bb4-4e77-8afa-17c481dd091e" providerId="ADAL" clId="{0D431D9F-EC1D-4AD3-82F7-4E49E84CD3EE}" dt="2023-03-13T15:33:21.603" v="32766" actId="122"/>
          <ac:spMkLst>
            <pc:docMk/>
            <pc:sldMk cId="4064311783" sldId="290"/>
            <ac:spMk id="5" creationId="{AD4D31FE-0FF0-B775-1750-15C072D1BD7E}"/>
          </ac:spMkLst>
        </pc:spChg>
      </pc:sldChg>
      <pc:sldChg chg="new del">
        <pc:chgData name="Erika Wills" userId="a32d244d-3bb4-4e77-8afa-17c481dd091e" providerId="ADAL" clId="{0D431D9F-EC1D-4AD3-82F7-4E49E84CD3EE}" dt="2023-03-08T19:01:57.557" v="31033" actId="47"/>
        <pc:sldMkLst>
          <pc:docMk/>
          <pc:sldMk cId="1467212261" sldId="291"/>
        </pc:sldMkLst>
      </pc:sldChg>
      <pc:sldChg chg="addSp delSp modSp new mod modClrScheme chgLayout">
        <pc:chgData name="Erika Wills" userId="a32d244d-3bb4-4e77-8afa-17c481dd091e" providerId="ADAL" clId="{0D431D9F-EC1D-4AD3-82F7-4E49E84CD3EE}" dt="2023-03-08T17:19:42.947" v="27350" actId="14100"/>
        <pc:sldMkLst>
          <pc:docMk/>
          <pc:sldMk cId="1052075682" sldId="292"/>
        </pc:sldMkLst>
        <pc:spChg chg="mod ord">
          <ac:chgData name="Erika Wills" userId="a32d244d-3bb4-4e77-8afa-17c481dd091e" providerId="ADAL" clId="{0D431D9F-EC1D-4AD3-82F7-4E49E84CD3EE}" dt="2023-03-08T16:54:26.554" v="26154" actId="700"/>
          <ac:spMkLst>
            <pc:docMk/>
            <pc:sldMk cId="1052075682" sldId="292"/>
            <ac:spMk id="2" creationId="{96E92990-8CD1-7C4A-E1EC-EA15A91DA9C5}"/>
          </ac:spMkLst>
        </pc:spChg>
        <pc:spChg chg="mod ord">
          <ac:chgData name="Erika Wills" userId="a32d244d-3bb4-4e77-8afa-17c481dd091e" providerId="ADAL" clId="{0D431D9F-EC1D-4AD3-82F7-4E49E84CD3EE}" dt="2023-03-08T16:54:26.554" v="26154" actId="700"/>
          <ac:spMkLst>
            <pc:docMk/>
            <pc:sldMk cId="1052075682" sldId="292"/>
            <ac:spMk id="3" creationId="{AB904A3B-3202-943D-0F3D-3F242BECB2A4}"/>
          </ac:spMkLst>
        </pc:spChg>
        <pc:spChg chg="del mod ord">
          <ac:chgData name="Erika Wills" userId="a32d244d-3bb4-4e77-8afa-17c481dd091e" providerId="ADAL" clId="{0D431D9F-EC1D-4AD3-82F7-4E49E84CD3EE}" dt="2023-03-08T16:54:31.864" v="26156" actId="478"/>
          <ac:spMkLst>
            <pc:docMk/>
            <pc:sldMk cId="1052075682" sldId="292"/>
            <ac:spMk id="4" creationId="{824A754D-7CF9-75D7-AB96-A75E9FBE0F45}"/>
          </ac:spMkLst>
        </pc:spChg>
        <pc:spChg chg="del">
          <ac:chgData name="Erika Wills" userId="a32d244d-3bb4-4e77-8afa-17c481dd091e" providerId="ADAL" clId="{0D431D9F-EC1D-4AD3-82F7-4E49E84CD3EE}" dt="2023-03-08T16:51:39.030" v="26148" actId="478"/>
          <ac:spMkLst>
            <pc:docMk/>
            <pc:sldMk cId="1052075682" sldId="292"/>
            <ac:spMk id="5" creationId="{E4641512-6E4F-DCB2-91BC-F9988E8C5D23}"/>
          </ac:spMkLst>
        </pc:spChg>
        <pc:spChg chg="del mod ord">
          <ac:chgData name="Erika Wills" userId="a32d244d-3bb4-4e77-8afa-17c481dd091e" providerId="ADAL" clId="{0D431D9F-EC1D-4AD3-82F7-4E49E84CD3EE}" dt="2023-03-08T16:54:29.928" v="26155" actId="478"/>
          <ac:spMkLst>
            <pc:docMk/>
            <pc:sldMk cId="1052075682" sldId="292"/>
            <ac:spMk id="6" creationId="{9086099E-3B47-B521-11EB-4C5E58D9580F}"/>
          </ac:spMkLst>
        </pc:spChg>
        <pc:spChg chg="add mod ord">
          <ac:chgData name="Erika Wills" userId="a32d244d-3bb4-4e77-8afa-17c481dd091e" providerId="ADAL" clId="{0D431D9F-EC1D-4AD3-82F7-4E49E84CD3EE}" dt="2023-03-08T16:54:46.717" v="26172" actId="20577"/>
          <ac:spMkLst>
            <pc:docMk/>
            <pc:sldMk cId="1052075682" sldId="292"/>
            <ac:spMk id="9" creationId="{904FAEB1-37EF-FD94-A6D6-A539E0B98D25}"/>
          </ac:spMkLst>
        </pc:spChg>
        <pc:spChg chg="add del mod">
          <ac:chgData name="Erika Wills" userId="a32d244d-3bb4-4e77-8afa-17c481dd091e" providerId="ADAL" clId="{0D431D9F-EC1D-4AD3-82F7-4E49E84CD3EE}" dt="2023-03-08T16:54:35.257" v="26157" actId="478"/>
          <ac:spMkLst>
            <pc:docMk/>
            <pc:sldMk cId="1052075682" sldId="292"/>
            <ac:spMk id="11" creationId="{AFE43C13-A0CD-8E24-123A-9EB74F25108F}"/>
          </ac:spMkLst>
        </pc:spChg>
        <pc:spChg chg="add mod">
          <ac:chgData name="Erika Wills" userId="a32d244d-3bb4-4e77-8afa-17c481dd091e" providerId="ADAL" clId="{0D431D9F-EC1D-4AD3-82F7-4E49E84CD3EE}" dt="2023-03-08T17:05:51.965" v="26659" actId="14100"/>
          <ac:spMkLst>
            <pc:docMk/>
            <pc:sldMk cId="1052075682" sldId="292"/>
            <ac:spMk id="14" creationId="{AF205AF5-EFF4-D5AE-CAD4-128129C1FEE5}"/>
          </ac:spMkLst>
        </pc:spChg>
        <pc:spChg chg="add mod">
          <ac:chgData name="Erika Wills" userId="a32d244d-3bb4-4e77-8afa-17c481dd091e" providerId="ADAL" clId="{0D431D9F-EC1D-4AD3-82F7-4E49E84CD3EE}" dt="2023-03-08T17:07:16.493" v="26881" actId="14100"/>
          <ac:spMkLst>
            <pc:docMk/>
            <pc:sldMk cId="1052075682" sldId="292"/>
            <ac:spMk id="16" creationId="{BCED975A-8ED1-69BB-1730-703E4793384A}"/>
          </ac:spMkLst>
        </pc:spChg>
        <pc:spChg chg="add mod">
          <ac:chgData name="Erika Wills" userId="a32d244d-3bb4-4e77-8afa-17c481dd091e" providerId="ADAL" clId="{0D431D9F-EC1D-4AD3-82F7-4E49E84CD3EE}" dt="2023-03-08T17:01:17.475" v="26339" actId="208"/>
          <ac:spMkLst>
            <pc:docMk/>
            <pc:sldMk cId="1052075682" sldId="292"/>
            <ac:spMk id="25" creationId="{99D7D335-5BD0-4000-9FEB-8F49B326D55A}"/>
          </ac:spMkLst>
        </pc:spChg>
        <pc:spChg chg="add mod">
          <ac:chgData name="Erika Wills" userId="a32d244d-3bb4-4e77-8afa-17c481dd091e" providerId="ADAL" clId="{0D431D9F-EC1D-4AD3-82F7-4E49E84CD3EE}" dt="2023-03-08T17:02:18.412" v="26476" actId="20577"/>
          <ac:spMkLst>
            <pc:docMk/>
            <pc:sldMk cId="1052075682" sldId="292"/>
            <ac:spMk id="27" creationId="{351806F8-010D-54F0-6E13-4A7CA4AC7016}"/>
          </ac:spMkLst>
        </pc:spChg>
        <pc:spChg chg="add mod">
          <ac:chgData name="Erika Wills" userId="a32d244d-3bb4-4e77-8afa-17c481dd091e" providerId="ADAL" clId="{0D431D9F-EC1D-4AD3-82F7-4E49E84CD3EE}" dt="2023-03-08T17:03:06.649" v="26483" actId="14100"/>
          <ac:spMkLst>
            <pc:docMk/>
            <pc:sldMk cId="1052075682" sldId="292"/>
            <ac:spMk id="30" creationId="{F0706160-C47E-AF41-2037-955AF253F8CA}"/>
          </ac:spMkLst>
        </pc:spChg>
        <pc:spChg chg="add mod">
          <ac:chgData name="Erika Wills" userId="a32d244d-3bb4-4e77-8afa-17c481dd091e" providerId="ADAL" clId="{0D431D9F-EC1D-4AD3-82F7-4E49E84CD3EE}" dt="2023-03-08T17:07:08.774" v="26879" actId="14100"/>
          <ac:spMkLst>
            <pc:docMk/>
            <pc:sldMk cId="1052075682" sldId="292"/>
            <ac:spMk id="32" creationId="{59721E3B-BD02-63AC-AB14-EFC62A6DE606}"/>
          </ac:spMkLst>
        </pc:spChg>
        <pc:spChg chg="add mod">
          <ac:chgData name="Erika Wills" userId="a32d244d-3bb4-4e77-8afa-17c481dd091e" providerId="ADAL" clId="{0D431D9F-EC1D-4AD3-82F7-4E49E84CD3EE}" dt="2023-03-08T17:05:57.973" v="26661" actId="14100"/>
          <ac:spMkLst>
            <pc:docMk/>
            <pc:sldMk cId="1052075682" sldId="292"/>
            <ac:spMk id="37" creationId="{3C6807D7-2E53-408E-8A0D-BA1123DD5626}"/>
          </ac:spMkLst>
        </pc:spChg>
        <pc:spChg chg="add mod">
          <ac:chgData name="Erika Wills" userId="a32d244d-3bb4-4e77-8afa-17c481dd091e" providerId="ADAL" clId="{0D431D9F-EC1D-4AD3-82F7-4E49E84CD3EE}" dt="2023-03-08T17:13:14.848" v="27077" actId="20577"/>
          <ac:spMkLst>
            <pc:docMk/>
            <pc:sldMk cId="1052075682" sldId="292"/>
            <ac:spMk id="39" creationId="{1E868737-ADBB-0E74-7F49-CAA387406DF1}"/>
          </ac:spMkLst>
        </pc:spChg>
        <pc:spChg chg="add mod">
          <ac:chgData name="Erika Wills" userId="a32d244d-3bb4-4e77-8afa-17c481dd091e" providerId="ADAL" clId="{0D431D9F-EC1D-4AD3-82F7-4E49E84CD3EE}" dt="2023-03-08T17:19:35.920" v="27349" actId="208"/>
          <ac:spMkLst>
            <pc:docMk/>
            <pc:sldMk cId="1052075682" sldId="292"/>
            <ac:spMk id="56" creationId="{53ACC1B7-1356-C2D2-33DB-E02086948BA3}"/>
          </ac:spMkLst>
        </pc:spChg>
        <pc:spChg chg="add mod">
          <ac:chgData name="Erika Wills" userId="a32d244d-3bb4-4e77-8afa-17c481dd091e" providerId="ADAL" clId="{0D431D9F-EC1D-4AD3-82F7-4E49E84CD3EE}" dt="2023-03-08T17:19:35.920" v="27349" actId="208"/>
          <ac:spMkLst>
            <pc:docMk/>
            <pc:sldMk cId="1052075682" sldId="292"/>
            <ac:spMk id="58" creationId="{A1E2E8B9-35F5-A081-2C87-7366D5032563}"/>
          </ac:spMkLst>
        </pc:spChg>
        <pc:picChg chg="add del mod modCrop">
          <ac:chgData name="Erika Wills" userId="a32d244d-3bb4-4e77-8afa-17c481dd091e" providerId="ADAL" clId="{0D431D9F-EC1D-4AD3-82F7-4E49E84CD3EE}" dt="2023-03-08T16:54:14.978" v="26153" actId="478"/>
          <ac:picMkLst>
            <pc:docMk/>
            <pc:sldMk cId="1052075682" sldId="292"/>
            <ac:picMk id="8" creationId="{E6B0DEB5-A135-7DEB-2F40-4F8796D19E21}"/>
          </ac:picMkLst>
        </pc:picChg>
        <pc:picChg chg="add del mod modCrop">
          <ac:chgData name="Erika Wills" userId="a32d244d-3bb4-4e77-8afa-17c481dd091e" providerId="ADAL" clId="{0D431D9F-EC1D-4AD3-82F7-4E49E84CD3EE}" dt="2023-03-08T17:05:01.876" v="26614" actId="478"/>
          <ac:picMkLst>
            <pc:docMk/>
            <pc:sldMk cId="1052075682" sldId="292"/>
            <ac:picMk id="13" creationId="{DC19CBDC-6CFE-1907-FDA8-CFBBEEF307AC}"/>
          </ac:picMkLst>
        </pc:picChg>
        <pc:picChg chg="add mod ord modCrop">
          <ac:chgData name="Erika Wills" userId="a32d244d-3bb4-4e77-8afa-17c481dd091e" providerId="ADAL" clId="{0D431D9F-EC1D-4AD3-82F7-4E49E84CD3EE}" dt="2023-03-08T17:05:41.968" v="26657" actId="1038"/>
          <ac:picMkLst>
            <pc:docMk/>
            <pc:sldMk cId="1052075682" sldId="292"/>
            <ac:picMk id="46" creationId="{7BD1535C-8603-5046-669F-3E467989CB12}"/>
          </ac:picMkLst>
        </pc:picChg>
        <pc:cxnChg chg="add mod">
          <ac:chgData name="Erika Wills" userId="a32d244d-3bb4-4e77-8afa-17c481dd091e" providerId="ADAL" clId="{0D431D9F-EC1D-4AD3-82F7-4E49E84CD3EE}" dt="2023-03-08T17:07:16.493" v="26881" actId="14100"/>
          <ac:cxnSpMkLst>
            <pc:docMk/>
            <pc:sldMk cId="1052075682" sldId="292"/>
            <ac:cxnSpMk id="15" creationId="{143A0271-36E1-C67E-B771-4266004AB319}"/>
          </ac:cxnSpMkLst>
        </pc:cxnChg>
        <pc:cxnChg chg="add mod">
          <ac:chgData name="Erika Wills" userId="a32d244d-3bb4-4e77-8afa-17c481dd091e" providerId="ADAL" clId="{0D431D9F-EC1D-4AD3-82F7-4E49E84CD3EE}" dt="2023-03-08T17:02:17.208" v="26474" actId="20577"/>
          <ac:cxnSpMkLst>
            <pc:docMk/>
            <pc:sldMk cId="1052075682" sldId="292"/>
            <ac:cxnSpMk id="26" creationId="{B6934464-3D9B-33DD-3EE1-482B3059853F}"/>
          </ac:cxnSpMkLst>
        </pc:cxnChg>
        <pc:cxnChg chg="add mod">
          <ac:chgData name="Erika Wills" userId="a32d244d-3bb4-4e77-8afa-17c481dd091e" providerId="ADAL" clId="{0D431D9F-EC1D-4AD3-82F7-4E49E84CD3EE}" dt="2023-03-08T17:07:08.774" v="26879" actId="14100"/>
          <ac:cxnSpMkLst>
            <pc:docMk/>
            <pc:sldMk cId="1052075682" sldId="292"/>
            <ac:cxnSpMk id="31" creationId="{114383A6-F713-7DEC-24FD-68B3A10888FE}"/>
          </ac:cxnSpMkLst>
        </pc:cxnChg>
        <pc:cxnChg chg="add mod">
          <ac:chgData name="Erika Wills" userId="a32d244d-3bb4-4e77-8afa-17c481dd091e" providerId="ADAL" clId="{0D431D9F-EC1D-4AD3-82F7-4E49E84CD3EE}" dt="2023-03-08T17:13:12.826" v="27067" actId="20577"/>
          <ac:cxnSpMkLst>
            <pc:docMk/>
            <pc:sldMk cId="1052075682" sldId="292"/>
            <ac:cxnSpMk id="38" creationId="{7841914D-E261-A6AE-AB27-F861352E5E74}"/>
          </ac:cxnSpMkLst>
        </pc:cxnChg>
        <pc:cxnChg chg="add mod">
          <ac:chgData name="Erika Wills" userId="a32d244d-3bb4-4e77-8afa-17c481dd091e" providerId="ADAL" clId="{0D431D9F-EC1D-4AD3-82F7-4E49E84CD3EE}" dt="2023-03-08T17:19:42.947" v="27350" actId="14100"/>
          <ac:cxnSpMkLst>
            <pc:docMk/>
            <pc:sldMk cId="1052075682" sldId="292"/>
            <ac:cxnSpMk id="57" creationId="{019104C2-3539-35B2-252A-3EEF058CF4AA}"/>
          </ac:cxnSpMkLst>
        </pc:cxnChg>
      </pc:sldChg>
      <pc:sldChg chg="addSp delSp modSp new mod modClrScheme chgLayout">
        <pc:chgData name="Erika Wills" userId="a32d244d-3bb4-4e77-8afa-17c481dd091e" providerId="ADAL" clId="{0D431D9F-EC1D-4AD3-82F7-4E49E84CD3EE}" dt="2023-03-08T18:13:23.646" v="28197" actId="208"/>
        <pc:sldMkLst>
          <pc:docMk/>
          <pc:sldMk cId="2968421026" sldId="293"/>
        </pc:sldMkLst>
        <pc:spChg chg="mod ord">
          <ac:chgData name="Erika Wills" userId="a32d244d-3bb4-4e77-8afa-17c481dd091e" providerId="ADAL" clId="{0D431D9F-EC1D-4AD3-82F7-4E49E84CD3EE}" dt="2023-03-08T18:05:26.844" v="27953" actId="26606"/>
          <ac:spMkLst>
            <pc:docMk/>
            <pc:sldMk cId="2968421026" sldId="293"/>
            <ac:spMk id="2" creationId="{C9519A26-0A41-4949-055D-DC5F3BB2E4EE}"/>
          </ac:spMkLst>
        </pc:spChg>
        <pc:spChg chg="del mod ord">
          <ac:chgData name="Erika Wills" userId="a32d244d-3bb4-4e77-8afa-17c481dd091e" providerId="ADAL" clId="{0D431D9F-EC1D-4AD3-82F7-4E49E84CD3EE}" dt="2023-03-08T17:37:10.035" v="27843" actId="478"/>
          <ac:spMkLst>
            <pc:docMk/>
            <pc:sldMk cId="2968421026" sldId="293"/>
            <ac:spMk id="3" creationId="{5640513E-3FB2-B69D-6867-FD5772779867}"/>
          </ac:spMkLst>
        </pc:spChg>
        <pc:spChg chg="mod ord">
          <ac:chgData name="Erika Wills" userId="a32d244d-3bb4-4e77-8afa-17c481dd091e" providerId="ADAL" clId="{0D431D9F-EC1D-4AD3-82F7-4E49E84CD3EE}" dt="2023-03-08T18:05:26.844" v="27953" actId="26606"/>
          <ac:spMkLst>
            <pc:docMk/>
            <pc:sldMk cId="2968421026" sldId="293"/>
            <ac:spMk id="4" creationId="{ADA1987A-77B7-3CE7-3A0C-867722CE752A}"/>
          </ac:spMkLst>
        </pc:spChg>
        <pc:spChg chg="add del mod ord">
          <ac:chgData name="Erika Wills" userId="a32d244d-3bb4-4e77-8afa-17c481dd091e" providerId="ADAL" clId="{0D431D9F-EC1D-4AD3-82F7-4E49E84CD3EE}" dt="2023-03-08T17:37:17.371" v="27844" actId="478"/>
          <ac:spMkLst>
            <pc:docMk/>
            <pc:sldMk cId="2968421026" sldId="293"/>
            <ac:spMk id="5" creationId="{E78DC9CC-0947-042E-B7D6-9D1F4C47394B}"/>
          </ac:spMkLst>
        </pc:spChg>
        <pc:spChg chg="add del mod ord">
          <ac:chgData name="Erika Wills" userId="a32d244d-3bb4-4e77-8afa-17c481dd091e" providerId="ADAL" clId="{0D431D9F-EC1D-4AD3-82F7-4E49E84CD3EE}" dt="2023-03-08T17:37:03.118" v="27841" actId="700"/>
          <ac:spMkLst>
            <pc:docMk/>
            <pc:sldMk cId="2968421026" sldId="293"/>
            <ac:spMk id="6" creationId="{401FEF9B-9D16-E184-0C78-38CBE9C99FAA}"/>
          </ac:spMkLst>
        </pc:spChg>
        <pc:spChg chg="add del mod ord">
          <ac:chgData name="Erika Wills" userId="a32d244d-3bb4-4e77-8afa-17c481dd091e" providerId="ADAL" clId="{0D431D9F-EC1D-4AD3-82F7-4E49E84CD3EE}" dt="2023-03-08T17:37:05.298" v="27842" actId="700"/>
          <ac:spMkLst>
            <pc:docMk/>
            <pc:sldMk cId="2968421026" sldId="293"/>
            <ac:spMk id="7" creationId="{C58C0E52-5BEE-107C-E7B5-9D47BFF33246}"/>
          </ac:spMkLst>
        </pc:spChg>
        <pc:spChg chg="add del mod ord">
          <ac:chgData name="Erika Wills" userId="a32d244d-3bb4-4e77-8afa-17c481dd091e" providerId="ADAL" clId="{0D431D9F-EC1D-4AD3-82F7-4E49E84CD3EE}" dt="2023-03-08T17:37:05.298" v="27842" actId="700"/>
          <ac:spMkLst>
            <pc:docMk/>
            <pc:sldMk cId="2968421026" sldId="293"/>
            <ac:spMk id="8" creationId="{884A7B78-094E-D5A5-0681-CF31024FFD1F}"/>
          </ac:spMkLst>
        </pc:spChg>
        <pc:spChg chg="add del mod ord">
          <ac:chgData name="Erika Wills" userId="a32d244d-3bb4-4e77-8afa-17c481dd091e" providerId="ADAL" clId="{0D431D9F-EC1D-4AD3-82F7-4E49E84CD3EE}" dt="2023-03-08T17:37:05.298" v="27842" actId="700"/>
          <ac:spMkLst>
            <pc:docMk/>
            <pc:sldMk cId="2968421026" sldId="293"/>
            <ac:spMk id="9" creationId="{B1D8D711-14AC-B358-20EA-472D105EFA00}"/>
          </ac:spMkLst>
        </pc:spChg>
        <pc:spChg chg="add mod ord">
          <ac:chgData name="Erika Wills" userId="a32d244d-3bb4-4e77-8afa-17c481dd091e" providerId="ADAL" clId="{0D431D9F-EC1D-4AD3-82F7-4E49E84CD3EE}" dt="2023-03-08T18:05:26.844" v="27953" actId="26606"/>
          <ac:spMkLst>
            <pc:docMk/>
            <pc:sldMk cId="2968421026" sldId="293"/>
            <ac:spMk id="10" creationId="{157D8221-9883-5980-4496-1E9D393D5E81}"/>
          </ac:spMkLst>
        </pc:spChg>
        <pc:spChg chg="add del mod ord">
          <ac:chgData name="Erika Wills" userId="a32d244d-3bb4-4e77-8afa-17c481dd091e" providerId="ADAL" clId="{0D431D9F-EC1D-4AD3-82F7-4E49E84CD3EE}" dt="2023-03-08T18:10:04.060" v="27976" actId="478"/>
          <ac:spMkLst>
            <pc:docMk/>
            <pc:sldMk cId="2968421026" sldId="293"/>
            <ac:spMk id="11" creationId="{B814B621-C7DB-2DD1-B277-228943067860}"/>
          </ac:spMkLst>
        </pc:spChg>
        <pc:spChg chg="add del mod">
          <ac:chgData name="Erika Wills" userId="a32d244d-3bb4-4e77-8afa-17c481dd091e" providerId="ADAL" clId="{0D431D9F-EC1D-4AD3-82F7-4E49E84CD3EE}" dt="2023-03-08T17:53:30.255" v="27929" actId="478"/>
          <ac:spMkLst>
            <pc:docMk/>
            <pc:sldMk cId="2968421026" sldId="293"/>
            <ac:spMk id="13" creationId="{40D7898B-A6E4-1357-36EC-7B26C046B104}"/>
          </ac:spMkLst>
        </pc:spChg>
        <pc:spChg chg="add mod">
          <ac:chgData name="Erika Wills" userId="a32d244d-3bb4-4e77-8afa-17c481dd091e" providerId="ADAL" clId="{0D431D9F-EC1D-4AD3-82F7-4E49E84CD3EE}" dt="2023-03-08T18:13:08.390" v="28193" actId="208"/>
          <ac:spMkLst>
            <pc:docMk/>
            <pc:sldMk cId="2968421026" sldId="293"/>
            <ac:spMk id="18" creationId="{E8C070A8-4F24-704B-2D40-2579086437BA}"/>
          </ac:spMkLst>
        </pc:spChg>
        <pc:spChg chg="add del mod">
          <ac:chgData name="Erika Wills" userId="a32d244d-3bb4-4e77-8afa-17c481dd091e" providerId="ADAL" clId="{0D431D9F-EC1D-4AD3-82F7-4E49E84CD3EE}" dt="2023-03-08T18:10:09.237" v="27977" actId="478"/>
          <ac:spMkLst>
            <pc:docMk/>
            <pc:sldMk cId="2968421026" sldId="293"/>
            <ac:spMk id="20" creationId="{E4911B9C-3484-6F39-E93D-A05D886B3147}"/>
          </ac:spMkLst>
        </pc:spChg>
        <pc:spChg chg="add mod">
          <ac:chgData name="Erika Wills" userId="a32d244d-3bb4-4e77-8afa-17c481dd091e" providerId="ADAL" clId="{0D431D9F-EC1D-4AD3-82F7-4E49E84CD3EE}" dt="2023-03-08T18:12:09.580" v="28125" actId="1036"/>
          <ac:spMkLst>
            <pc:docMk/>
            <pc:sldMk cId="2968421026" sldId="293"/>
            <ac:spMk id="21" creationId="{3EC8D6FB-7BA3-34F3-EF96-B5C1FF3C69CF}"/>
          </ac:spMkLst>
        </pc:spChg>
        <pc:spChg chg="add mod">
          <ac:chgData name="Erika Wills" userId="a32d244d-3bb4-4e77-8afa-17c481dd091e" providerId="ADAL" clId="{0D431D9F-EC1D-4AD3-82F7-4E49E84CD3EE}" dt="2023-03-08T18:11:30.072" v="28100" actId="14100"/>
          <ac:spMkLst>
            <pc:docMk/>
            <pc:sldMk cId="2968421026" sldId="293"/>
            <ac:spMk id="22" creationId="{0F1947AD-681B-3AAA-D47D-7D03D96FF13F}"/>
          </ac:spMkLst>
        </pc:spChg>
        <pc:picChg chg="add del mod modCrop">
          <ac:chgData name="Erika Wills" userId="a32d244d-3bb4-4e77-8afa-17c481dd091e" providerId="ADAL" clId="{0D431D9F-EC1D-4AD3-82F7-4E49E84CD3EE}" dt="2023-03-08T18:05:29.885" v="27954" actId="478"/>
          <ac:picMkLst>
            <pc:docMk/>
            <pc:sldMk cId="2968421026" sldId="293"/>
            <ac:picMk id="15" creationId="{5CC4AAB0-1D3C-A5D9-169A-5320DF0B6534}"/>
          </ac:picMkLst>
        </pc:picChg>
        <pc:picChg chg="add mod modCrop">
          <ac:chgData name="Erika Wills" userId="a32d244d-3bb4-4e77-8afa-17c481dd091e" providerId="ADAL" clId="{0D431D9F-EC1D-4AD3-82F7-4E49E84CD3EE}" dt="2023-03-08T18:09:04.322" v="27966" actId="14100"/>
          <ac:picMkLst>
            <pc:docMk/>
            <pc:sldMk cId="2968421026" sldId="293"/>
            <ac:picMk id="17" creationId="{BDC2B435-C8AD-1EA8-B26C-05678FDDD232}"/>
          </ac:picMkLst>
        </pc:picChg>
        <pc:cxnChg chg="add mod">
          <ac:chgData name="Erika Wills" userId="a32d244d-3bb4-4e77-8afa-17c481dd091e" providerId="ADAL" clId="{0D431D9F-EC1D-4AD3-82F7-4E49E84CD3EE}" dt="2023-03-08T18:12:09.580" v="28125" actId="1036"/>
          <ac:cxnSpMkLst>
            <pc:docMk/>
            <pc:sldMk cId="2968421026" sldId="293"/>
            <ac:cxnSpMk id="23" creationId="{047697EC-58AC-E39A-3033-462FBD5D811A}"/>
          </ac:cxnSpMkLst>
        </pc:cxnChg>
        <pc:cxnChg chg="add mod">
          <ac:chgData name="Erika Wills" userId="a32d244d-3bb4-4e77-8afa-17c481dd091e" providerId="ADAL" clId="{0D431D9F-EC1D-4AD3-82F7-4E49E84CD3EE}" dt="2023-03-08T18:13:23.646" v="28197" actId="208"/>
          <ac:cxnSpMkLst>
            <pc:docMk/>
            <pc:sldMk cId="2968421026" sldId="293"/>
            <ac:cxnSpMk id="29" creationId="{C314F45B-1851-E34B-F86E-1B26E256286B}"/>
          </ac:cxnSpMkLst>
        </pc:cxnChg>
      </pc:sldChg>
      <pc:sldChg chg="addSp delSp modSp new mod modClrScheme chgLayout">
        <pc:chgData name="Erika Wills" userId="a32d244d-3bb4-4e77-8afa-17c481dd091e" providerId="ADAL" clId="{0D431D9F-EC1D-4AD3-82F7-4E49E84CD3EE}" dt="2023-03-08T19:00:30.606" v="31032" actId="14100"/>
        <pc:sldMkLst>
          <pc:docMk/>
          <pc:sldMk cId="3095473193" sldId="294"/>
        </pc:sldMkLst>
        <pc:spChg chg="mod ord">
          <ac:chgData name="Erika Wills" userId="a32d244d-3bb4-4e77-8afa-17c481dd091e" providerId="ADAL" clId="{0D431D9F-EC1D-4AD3-82F7-4E49E84CD3EE}" dt="2023-03-08T18:33:17.244" v="29263" actId="700"/>
          <ac:spMkLst>
            <pc:docMk/>
            <pc:sldMk cId="3095473193" sldId="294"/>
            <ac:spMk id="2" creationId="{6642F392-CF72-0389-0690-E9415512F023}"/>
          </ac:spMkLst>
        </pc:spChg>
        <pc:spChg chg="del mod ord">
          <ac:chgData name="Erika Wills" userId="a32d244d-3bb4-4e77-8afa-17c481dd091e" providerId="ADAL" clId="{0D431D9F-EC1D-4AD3-82F7-4E49E84CD3EE}" dt="2023-03-08T18:33:17.244" v="29263" actId="700"/>
          <ac:spMkLst>
            <pc:docMk/>
            <pc:sldMk cId="3095473193" sldId="294"/>
            <ac:spMk id="3" creationId="{50142324-5B72-A5E9-1C1A-6DFB91959C8B}"/>
          </ac:spMkLst>
        </pc:spChg>
        <pc:spChg chg="del">
          <ac:chgData name="Erika Wills" userId="a32d244d-3bb4-4e77-8afa-17c481dd091e" providerId="ADAL" clId="{0D431D9F-EC1D-4AD3-82F7-4E49E84CD3EE}" dt="2023-03-08T18:33:17.244" v="29263" actId="700"/>
          <ac:spMkLst>
            <pc:docMk/>
            <pc:sldMk cId="3095473193" sldId="294"/>
            <ac:spMk id="4" creationId="{BE46364A-885A-9D6B-72F9-C571A1B7F81D}"/>
          </ac:spMkLst>
        </pc:spChg>
        <pc:spChg chg="mod ord">
          <ac:chgData name="Erika Wills" userId="a32d244d-3bb4-4e77-8afa-17c481dd091e" providerId="ADAL" clId="{0D431D9F-EC1D-4AD3-82F7-4E49E84CD3EE}" dt="2023-03-08T18:33:17.244" v="29263" actId="700"/>
          <ac:spMkLst>
            <pc:docMk/>
            <pc:sldMk cId="3095473193" sldId="294"/>
            <ac:spMk id="5" creationId="{D6E1A19F-775B-D020-2903-A97D6DD74CBD}"/>
          </ac:spMkLst>
        </pc:spChg>
        <pc:spChg chg="mod ord">
          <ac:chgData name="Erika Wills" userId="a32d244d-3bb4-4e77-8afa-17c481dd091e" providerId="ADAL" clId="{0D431D9F-EC1D-4AD3-82F7-4E49E84CD3EE}" dt="2023-03-08T18:33:17.244" v="29263" actId="700"/>
          <ac:spMkLst>
            <pc:docMk/>
            <pc:sldMk cId="3095473193" sldId="294"/>
            <ac:spMk id="6" creationId="{F764B70B-99E0-374A-A9AD-728EF46C5922}"/>
          </ac:spMkLst>
        </pc:spChg>
        <pc:spChg chg="add del mod ord">
          <ac:chgData name="Erika Wills" userId="a32d244d-3bb4-4e77-8afa-17c481dd091e" providerId="ADAL" clId="{0D431D9F-EC1D-4AD3-82F7-4E49E84CD3EE}" dt="2023-03-08T18:33:46.113" v="29264" actId="3680"/>
          <ac:spMkLst>
            <pc:docMk/>
            <pc:sldMk cId="3095473193" sldId="294"/>
            <ac:spMk id="7" creationId="{BDC28B83-E954-2FDC-2C7B-A4AC6D3811E9}"/>
          </ac:spMkLst>
        </pc:spChg>
        <pc:spChg chg="add mod">
          <ac:chgData name="Erika Wills" userId="a32d244d-3bb4-4e77-8afa-17c481dd091e" providerId="ADAL" clId="{0D431D9F-EC1D-4AD3-82F7-4E49E84CD3EE}" dt="2023-03-08T19:00:30.606" v="31032" actId="14100"/>
          <ac:spMkLst>
            <pc:docMk/>
            <pc:sldMk cId="3095473193" sldId="294"/>
            <ac:spMk id="9" creationId="{12EBE830-CDA3-2A2C-0195-FC55DD0A1DF3}"/>
          </ac:spMkLst>
        </pc:spChg>
        <pc:graphicFrameChg chg="add mod ord modGraphic">
          <ac:chgData name="Erika Wills" userId="a32d244d-3bb4-4e77-8afa-17c481dd091e" providerId="ADAL" clId="{0D431D9F-EC1D-4AD3-82F7-4E49E84CD3EE}" dt="2023-03-08T18:55:14.993" v="30634" actId="2165"/>
          <ac:graphicFrameMkLst>
            <pc:docMk/>
            <pc:sldMk cId="3095473193" sldId="294"/>
            <ac:graphicFrameMk id="8" creationId="{AC91641F-658F-808B-1879-8DA474DFCC19}"/>
          </ac:graphicFrameMkLst>
        </pc:graphicFrameChg>
      </pc:sldChg>
      <pc:sldChg chg="addSp modSp new mod modClrScheme chgLayout">
        <pc:chgData name="Erika Wills" userId="a32d244d-3bb4-4e77-8afa-17c481dd091e" providerId="ADAL" clId="{0D431D9F-EC1D-4AD3-82F7-4E49E84CD3EE}" dt="2023-03-13T15:15:22.543" v="32663" actId="122"/>
        <pc:sldMkLst>
          <pc:docMk/>
          <pc:sldMk cId="2232334733" sldId="295"/>
        </pc:sldMkLst>
        <pc:spChg chg="mod ord">
          <ac:chgData name="Erika Wills" userId="a32d244d-3bb4-4e77-8afa-17c481dd091e" providerId="ADAL" clId="{0D431D9F-EC1D-4AD3-82F7-4E49E84CD3EE}" dt="2023-03-13T15:08:12.693" v="32461" actId="700"/>
          <ac:spMkLst>
            <pc:docMk/>
            <pc:sldMk cId="2232334733" sldId="295"/>
            <ac:spMk id="2" creationId="{0BAF7006-F70E-76BA-EC7C-1B0EA1090E14}"/>
          </ac:spMkLst>
        </pc:spChg>
        <pc:spChg chg="mod ord">
          <ac:chgData name="Erika Wills" userId="a32d244d-3bb4-4e77-8afa-17c481dd091e" providerId="ADAL" clId="{0D431D9F-EC1D-4AD3-82F7-4E49E84CD3EE}" dt="2023-03-13T15:08:12.693" v="32461" actId="700"/>
          <ac:spMkLst>
            <pc:docMk/>
            <pc:sldMk cId="2232334733" sldId="295"/>
            <ac:spMk id="3" creationId="{F5537688-A6F4-7BDB-B459-76BDA985F894}"/>
          </ac:spMkLst>
        </pc:spChg>
        <pc:spChg chg="mod ord">
          <ac:chgData name="Erika Wills" userId="a32d244d-3bb4-4e77-8afa-17c481dd091e" providerId="ADAL" clId="{0D431D9F-EC1D-4AD3-82F7-4E49E84CD3EE}" dt="2023-03-13T15:08:12.693" v="32461" actId="700"/>
          <ac:spMkLst>
            <pc:docMk/>
            <pc:sldMk cId="2232334733" sldId="295"/>
            <ac:spMk id="4" creationId="{2EA2CD0C-B355-1949-A4D4-046A89BFA93A}"/>
          </ac:spMkLst>
        </pc:spChg>
        <pc:spChg chg="add mod ord">
          <ac:chgData name="Erika Wills" userId="a32d244d-3bb4-4e77-8afa-17c481dd091e" providerId="ADAL" clId="{0D431D9F-EC1D-4AD3-82F7-4E49E84CD3EE}" dt="2023-03-13T15:15:22.543" v="32663" actId="122"/>
          <ac:spMkLst>
            <pc:docMk/>
            <pc:sldMk cId="2232334733" sldId="295"/>
            <ac:spMk id="5" creationId="{BBE11C2D-5D9D-8553-CE7E-39F1B2B0A0AC}"/>
          </ac:spMkLst>
        </pc:spChg>
        <pc:spChg chg="add mod">
          <ac:chgData name="Erika Wills" userId="a32d244d-3bb4-4e77-8afa-17c481dd091e" providerId="ADAL" clId="{0D431D9F-EC1D-4AD3-82F7-4E49E84CD3EE}" dt="2023-03-13T15:14:25.629" v="32639" actId="1036"/>
          <ac:spMkLst>
            <pc:docMk/>
            <pc:sldMk cId="2232334733" sldId="295"/>
            <ac:spMk id="10" creationId="{6839E3B9-146A-C489-7441-C6C24BA8AFF1}"/>
          </ac:spMkLst>
        </pc:spChg>
        <pc:picChg chg="add mod modCrop">
          <ac:chgData name="Erika Wills" userId="a32d244d-3bb4-4e77-8afa-17c481dd091e" providerId="ADAL" clId="{0D431D9F-EC1D-4AD3-82F7-4E49E84CD3EE}" dt="2023-03-13T15:14:25.629" v="32639" actId="1036"/>
          <ac:picMkLst>
            <pc:docMk/>
            <pc:sldMk cId="2232334733" sldId="295"/>
            <ac:picMk id="7" creationId="{4E4270B1-94B4-7602-D291-ED69E7E80DB3}"/>
          </ac:picMkLst>
        </pc:picChg>
        <pc:picChg chg="add mod modCrop">
          <ac:chgData name="Erika Wills" userId="a32d244d-3bb4-4e77-8afa-17c481dd091e" providerId="ADAL" clId="{0D431D9F-EC1D-4AD3-82F7-4E49E84CD3EE}" dt="2023-03-13T15:14:25.629" v="32639" actId="1036"/>
          <ac:picMkLst>
            <pc:docMk/>
            <pc:sldMk cId="2232334733" sldId="295"/>
            <ac:picMk id="9" creationId="{5B3B7B4F-662C-15C4-0F6E-E19CDA37C19B}"/>
          </ac:picMkLst>
        </pc:picChg>
        <pc:cxnChg chg="add mod">
          <ac:chgData name="Erika Wills" userId="a32d244d-3bb4-4e77-8afa-17c481dd091e" providerId="ADAL" clId="{0D431D9F-EC1D-4AD3-82F7-4E49E84CD3EE}" dt="2023-03-13T15:14:25.629" v="32639" actId="1036"/>
          <ac:cxnSpMkLst>
            <pc:docMk/>
            <pc:sldMk cId="2232334733" sldId="295"/>
            <ac:cxnSpMk id="11" creationId="{053963FF-6796-963C-FE16-F8B0BDA3AEB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B6C33-5E23-3B00-8E49-32A7785A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 descr="openPDC - GPA Product Discussions">
            <a:extLst>
              <a:ext uri="{FF2B5EF4-FFF2-40B4-BE49-F238E27FC236}">
                <a16:creationId xmlns:a16="http://schemas.microsoft.com/office/drawing/2014/main" id="{B6B97BE9-01E7-A3F9-4D0B-0BB333491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39"/>
          <a:stretch/>
        </p:blipFill>
        <p:spPr bwMode="auto">
          <a:xfrm>
            <a:off x="836612" y="276641"/>
            <a:ext cx="3932237" cy="17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DA300F-FC82-BC41-217C-A54B1A43C8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  <a:endParaRPr lang="en-US" dirty="0"/>
          </a:p>
        </p:txBody>
      </p:sp>
      <p:pic>
        <p:nvPicPr>
          <p:cNvPr id="1026" name="Picture 2" descr="...">
            <a:extLst>
              <a:ext uri="{FF2B5EF4-FFF2-40B4-BE49-F238E27FC236}">
                <a16:creationId xmlns:a16="http://schemas.microsoft.com/office/drawing/2014/main" id="{006A2D72-249B-05E6-149A-CF956409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7664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517838-A233-6D55-8268-0FF6EA386F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611" y="2057400"/>
            <a:ext cx="3932237" cy="11343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Application Logo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D730C72-B1C2-6CB8-CEE8-83581223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0" y="4460875"/>
            <a:ext cx="10517189" cy="1325563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BB33DC5-3C45-65D8-3BC4-4F4FDC3C27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610" y="3248924"/>
            <a:ext cx="3932237" cy="11343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8B557A-CC2F-A0E2-C2A9-3CA65332071D}"/>
              </a:ext>
            </a:extLst>
          </p:cNvPr>
          <p:cNvGrpSpPr/>
          <p:nvPr/>
        </p:nvGrpSpPr>
        <p:grpSpPr>
          <a:xfrm>
            <a:off x="599281" y="4405199"/>
            <a:ext cx="11137900" cy="38576"/>
            <a:chOff x="599281" y="4405199"/>
            <a:chExt cx="11137900" cy="3857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C5C363-A9D8-87B0-4139-660D675E1F8E}"/>
                </a:ext>
              </a:extLst>
            </p:cNvPr>
            <p:cNvCxnSpPr/>
            <p:nvPr/>
          </p:nvCxnSpPr>
          <p:spPr>
            <a:xfrm flipV="1">
              <a:off x="600961" y="4443775"/>
              <a:ext cx="11136220" cy="0"/>
            </a:xfrm>
            <a:prstGeom prst="line">
              <a:avLst/>
            </a:prstGeom>
            <a:ln>
              <a:solidFill>
                <a:srgbClr val="767474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843435-F6F3-CC95-7895-19D1C74EBCF6}"/>
                </a:ext>
              </a:extLst>
            </p:cNvPr>
            <p:cNvCxnSpPr/>
            <p:nvPr/>
          </p:nvCxnSpPr>
          <p:spPr>
            <a:xfrm flipV="1">
              <a:off x="600959" y="4423297"/>
              <a:ext cx="11136220" cy="0"/>
            </a:xfrm>
            <a:prstGeom prst="line">
              <a:avLst/>
            </a:prstGeom>
            <a:ln>
              <a:solidFill>
                <a:srgbClr val="95D7A5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2F97E1-4C5C-51F5-8265-3042F15E1123}"/>
                </a:ext>
              </a:extLst>
            </p:cNvPr>
            <p:cNvCxnSpPr/>
            <p:nvPr/>
          </p:nvCxnSpPr>
          <p:spPr>
            <a:xfrm flipV="1">
              <a:off x="599281" y="4405199"/>
              <a:ext cx="11136220" cy="0"/>
            </a:xfrm>
            <a:prstGeom prst="line">
              <a:avLst/>
            </a:prstGeom>
            <a:ln>
              <a:solidFill>
                <a:srgbClr val="767474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0CD98-F1B0-A6F0-C7C9-1DD370705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4DC5A-1569-AA43-A3F4-CB08D2F83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3AC5C-E643-00BD-EFA8-F04279AF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4" descr="openPDC - GPA Product Discussions">
            <a:extLst>
              <a:ext uri="{FF2B5EF4-FFF2-40B4-BE49-F238E27FC236}">
                <a16:creationId xmlns:a16="http://schemas.microsoft.com/office/drawing/2014/main" id="{E522F3EA-CC15-5554-584F-24064CFC7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39"/>
          <a:stretch/>
        </p:blipFill>
        <p:spPr bwMode="auto">
          <a:xfrm>
            <a:off x="836612" y="276641"/>
            <a:ext cx="3932237" cy="17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FBD582-6ECD-31FB-4BBB-79B133523B3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206409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l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B6C33-5E23-3B00-8E49-32A7785A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DA300F-FC82-BC41-217C-A54B1A43C8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B963F8-0760-AEA1-A37B-D2E3CE47B3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6612" y="737259"/>
            <a:ext cx="3932237" cy="1320142"/>
          </a:xfrm>
        </p:spPr>
        <p:txBody>
          <a:bodyPr>
            <a:normAutofit/>
          </a:bodyPr>
          <a:lstStyle>
            <a:lvl1pPr marL="0" indent="0">
              <a:buNone/>
              <a:defRPr sz="4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Slide Title/Picture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4527C5-6D28-35B7-B6D1-1D4B776D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868" y="737259"/>
            <a:ext cx="6443932" cy="54349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4946CB-FCBC-A8FC-B7B3-618394CF1C6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057401"/>
            <a:ext cx="3930649" cy="4119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8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C724-6480-1D99-1AB8-7D73E866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C5815-4E2F-E1E8-53AB-F11124E2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4F1A0-8CDC-D07D-7BE6-E21351BE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8FF297B-2B3E-89FA-0B40-75770DA30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1556708" cy="36023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E86F5D8-2512-5C1B-40B2-D5E591EF56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419413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6711-9216-50D6-9189-511BC231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5507-8138-0E97-E7E3-64F180A98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642D1-96CF-47F7-624C-B69644CB1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BE938-B47D-8508-477A-D240B4B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102CEAC-6CD8-3761-49E5-F6C70E516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61245"/>
            <a:ext cx="1556708" cy="36023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3121B68-0123-4B8B-3959-C643D0ED8D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297108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5CFD-88A9-6943-AEE3-E6B58EAA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53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3FEE2-2AD8-9C34-6305-749AA9E6A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B8BB7-6033-B1E9-60BA-B200D5BD5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071F0-9CDC-E110-699F-0C895991C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B9F61-A2B7-EAB2-B7AE-418B98D6B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EA8B37-D11C-8BCA-5674-EA997557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A38498C-FEC9-908F-D160-A88A184D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1556708" cy="36023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9F68D98-CE86-B464-7674-55172A9D2DC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49992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40813-0104-9E1A-B05E-403274B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DFBC4E3-5879-054F-8E9D-689EA323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48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51AF833-B004-CA81-6300-9D64673AC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1556708" cy="36023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73DAF79-AA61-49F8-F3F4-22EDBE765B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309187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6C3C-DDAF-1B6B-5D8E-C7E6F9C6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D11FC97-1DC2-0265-10AD-F40420348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1556708" cy="36023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397AB-928D-7259-C52F-8ADFD948B9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66793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6C3C-DDAF-1B6B-5D8E-C7E6F9C6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397AB-928D-7259-C52F-8ADFD948B9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A50F30-F54D-62B9-175E-EC6D60D26824}"/>
              </a:ext>
            </a:extLst>
          </p:cNvPr>
          <p:cNvSpPr txBox="1"/>
          <p:nvPr/>
        </p:nvSpPr>
        <p:spPr>
          <a:xfrm>
            <a:off x="3428505" y="925725"/>
            <a:ext cx="5334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5E5E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1BC8FD-5EC0-8B3A-7CCD-0ABB4DB13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7" y="2473445"/>
            <a:ext cx="77819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0983C-82F6-C118-D722-56DB5E52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3"/>
            <a:ext cx="10515600" cy="119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0DD1E-C194-A3DC-FDEC-698AA98D3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8835"/>
            <a:ext cx="10515600" cy="4738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4225-243B-1C2A-884E-1A2B80312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1F54-D775-4895-BCB0-AD77DC94EF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A3933C6-68A1-4A1A-F39A-2F20D1FA1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© 2022 Grid Protection Alliance</a:t>
            </a:r>
          </a:p>
        </p:txBody>
      </p:sp>
    </p:spTree>
    <p:extLst>
      <p:ext uri="{BB962C8B-B14F-4D97-AF65-F5344CB8AC3E}">
        <p14:creationId xmlns:p14="http://schemas.microsoft.com/office/powerpoint/2010/main" val="92589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16.png"/><Relationship Id="rId5" Type="http://schemas.openxmlformats.org/officeDocument/2006/relationships/slide" Target="slide7.xml"/><Relationship Id="rId10" Type="http://schemas.openxmlformats.org/officeDocument/2006/relationships/slide" Target="slide19.xml"/><Relationship Id="rId4" Type="http://schemas.openxmlformats.org/officeDocument/2006/relationships/slide" Target="slide6.xml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11.xml"/><Relationship Id="rId7" Type="http://schemas.openxmlformats.org/officeDocument/2006/relationships/slide" Target="slide16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B2D00-260E-FEF1-C1F5-CCED4DD8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AE80A-ED14-E13D-7731-B9DF9377FB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  <a:endParaRPr lang="en-US" dirty="0"/>
          </a:p>
        </p:txBody>
      </p:sp>
      <p:pic>
        <p:nvPicPr>
          <p:cNvPr id="8" name="Picture Placeholder 7" descr="Logo">
            <a:extLst>
              <a:ext uri="{FF2B5EF4-FFF2-40B4-BE49-F238E27FC236}">
                <a16:creationId xmlns:a16="http://schemas.microsoft.com/office/drawing/2014/main" id="{AE5C45B3-E191-E354-B5C2-58A2F68748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2419"/>
          <a:stretch>
            <a:fillRect/>
          </a:stretch>
        </p:blipFill>
        <p:spPr>
          <a:xfrm>
            <a:off x="836611" y="2296556"/>
            <a:ext cx="3932237" cy="113437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D377417-7636-892B-4E2C-2FC5319A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0" y="4481977"/>
            <a:ext cx="10517189" cy="1325563"/>
          </a:xfrm>
        </p:spPr>
        <p:txBody>
          <a:bodyPr/>
          <a:lstStyle/>
          <a:p>
            <a:r>
              <a:rPr lang="en-US" dirty="0"/>
              <a:t>Southeast User’s Group 2023 – Training Session</a:t>
            </a:r>
          </a:p>
        </p:txBody>
      </p:sp>
    </p:spTree>
    <p:extLst>
      <p:ext uri="{BB962C8B-B14F-4D97-AF65-F5344CB8AC3E}">
        <p14:creationId xmlns:p14="http://schemas.microsoft.com/office/powerpoint/2010/main" val="1880199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0FBB9-9D68-0671-B618-6E5E7278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247CD-EE3B-FF65-2D78-10468237E0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C4669-B68D-0489-040E-06B18381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62" t="11164" r="12685" b="28452"/>
          <a:stretch/>
        </p:blipFill>
        <p:spPr>
          <a:xfrm>
            <a:off x="753015" y="602093"/>
            <a:ext cx="10699107" cy="5651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955BA3-67F2-D1DD-0400-EB2B23C7106B}"/>
              </a:ext>
            </a:extLst>
          </p:cNvPr>
          <p:cNvSpPr txBox="1"/>
          <p:nvPr/>
        </p:nvSpPr>
        <p:spPr>
          <a:xfrm>
            <a:off x="1682002" y="4274291"/>
            <a:ext cx="3454020" cy="830997"/>
          </a:xfrm>
          <a:prstGeom prst="rect">
            <a:avLst/>
          </a:prstGeom>
          <a:noFill/>
          <a:ln w="19050" cap="rnd">
            <a:solidFill>
              <a:srgbClr val="92D050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Make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Model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Time Zone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are dropdowns, the content of which are pulled from </a:t>
            </a: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Value Lists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B30CA2-10E0-4B38-C8DB-6D6E2070383A}"/>
              </a:ext>
            </a:extLst>
          </p:cNvPr>
          <p:cNvSpPr/>
          <p:nvPr/>
        </p:nvSpPr>
        <p:spPr>
          <a:xfrm>
            <a:off x="6137835" y="1643529"/>
            <a:ext cx="5180524" cy="1589742"/>
          </a:xfrm>
          <a:prstGeom prst="roundRect">
            <a:avLst>
              <a:gd name="adj" fmla="val 5731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AC190E-344F-5242-8528-9A3613C44055}"/>
              </a:ext>
            </a:extLst>
          </p:cNvPr>
          <p:cNvCxnSpPr>
            <a:cxnSpLocks/>
            <a:stCxn id="8" idx="0"/>
            <a:endCxn id="9" idx="1"/>
          </p:cNvCxnSpPr>
          <p:nvPr/>
        </p:nvCxnSpPr>
        <p:spPr>
          <a:xfrm flipV="1">
            <a:off x="3409012" y="2438400"/>
            <a:ext cx="2728823" cy="1835891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543F8F-1689-EE61-1F3A-1EAACCC462F2}"/>
              </a:ext>
            </a:extLst>
          </p:cNvPr>
          <p:cNvSpPr/>
          <p:nvPr/>
        </p:nvSpPr>
        <p:spPr>
          <a:xfrm>
            <a:off x="10552814" y="1132367"/>
            <a:ext cx="778909" cy="3546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898B9-B4C7-2B3F-D30A-CDF72B35A95D}"/>
              </a:ext>
            </a:extLst>
          </p:cNvPr>
          <p:cNvSpPr txBox="1"/>
          <p:nvPr/>
        </p:nvSpPr>
        <p:spPr>
          <a:xfrm>
            <a:off x="6209699" y="710610"/>
            <a:ext cx="4033684" cy="584775"/>
          </a:xfrm>
          <a:prstGeom prst="rect">
            <a:avLst/>
          </a:prstGeom>
          <a:noFill/>
          <a:ln w="19050" cap="rnd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Clear Data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erases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all progress in the Wizard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and brings the user back to Step 1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9B30D2-7B91-64FA-4B60-A4B5D4F3B12E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10243383" y="1002998"/>
            <a:ext cx="309431" cy="306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D49CF44-154E-F9D8-FEF9-76C603342398}"/>
              </a:ext>
            </a:extLst>
          </p:cNvPr>
          <p:cNvSpPr txBox="1"/>
          <p:nvPr/>
        </p:nvSpPr>
        <p:spPr>
          <a:xfrm>
            <a:off x="6825147" y="4358324"/>
            <a:ext cx="3454020" cy="830997"/>
          </a:xfrm>
          <a:prstGeom prst="rect">
            <a:avLst/>
          </a:prstGeom>
          <a:noFill/>
          <a:ln w="19050" cap="rnd">
            <a:solidFill>
              <a:srgbClr val="00B0F0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Tooltips show errors that prevent progression and warnings to remind the user of optional steps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F4153E7-432B-DC0E-3467-3B6F2250CEC1}"/>
              </a:ext>
            </a:extLst>
          </p:cNvPr>
          <p:cNvSpPr/>
          <p:nvPr/>
        </p:nvSpPr>
        <p:spPr>
          <a:xfrm>
            <a:off x="10673697" y="3536219"/>
            <a:ext cx="846033" cy="2121097"/>
          </a:xfrm>
          <a:prstGeom prst="roundRect">
            <a:avLst>
              <a:gd name="adj" fmla="val 10928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EB35CED-467F-2CD1-BEF9-F1FB84C39F62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10279167" y="4596768"/>
            <a:ext cx="394530" cy="17705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8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B99D6-D83D-3060-78EA-6E02CAE7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A5978-3CF2-E4EF-E40A-3D4B4D9C7FB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EA72C6-3D34-0B3B-1FA6-93A1BA28CAFD}"/>
              </a:ext>
            </a:extLst>
          </p:cNvPr>
          <p:cNvGrpSpPr/>
          <p:nvPr/>
        </p:nvGrpSpPr>
        <p:grpSpPr>
          <a:xfrm>
            <a:off x="6673761" y="1603618"/>
            <a:ext cx="4899546" cy="4544705"/>
            <a:chOff x="2224584" y="95534"/>
            <a:chExt cx="7642747" cy="65850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19624D-E4A3-B5D9-2099-5401A22AC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" t="1393" r="2589" b="2587"/>
            <a:stretch/>
          </p:blipFill>
          <p:spPr>
            <a:xfrm>
              <a:off x="2224584" y="95534"/>
              <a:ext cx="7642747" cy="6585045"/>
            </a:xfrm>
            <a:prstGeom prst="rect">
              <a:avLst/>
            </a:prstGeom>
            <a:ln w="19050" cap="rnd">
              <a:solidFill>
                <a:srgbClr val="FF0000"/>
              </a:solidFill>
              <a:beve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ECCA89-56EC-4393-2D1F-3BA2062EF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5" t="877" r="85698" b="1"/>
            <a:stretch/>
          </p:blipFill>
          <p:spPr>
            <a:xfrm>
              <a:off x="2245058" y="2408829"/>
              <a:ext cx="1105467" cy="33982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FFEB81-A01E-8D13-00C3-72064A185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" t="877" r="5059" b="1"/>
            <a:stretch/>
          </p:blipFill>
          <p:spPr>
            <a:xfrm>
              <a:off x="2245059" y="2408829"/>
              <a:ext cx="7492619" cy="33982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62F344-DEBF-C01F-8F27-B03DCA286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29" t="877" r="2759" b="1"/>
            <a:stretch/>
          </p:blipFill>
          <p:spPr>
            <a:xfrm>
              <a:off x="5909473" y="2411101"/>
              <a:ext cx="3739494" cy="339829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B5A913C-AB27-9D3A-1030-134B4D67B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7" t="2659" r="2042" b="3160"/>
          <a:stretch/>
        </p:blipFill>
        <p:spPr>
          <a:xfrm>
            <a:off x="511796" y="716507"/>
            <a:ext cx="5590816" cy="543863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21C1B3-CB07-F87A-961F-16A064C0043C}"/>
              </a:ext>
            </a:extLst>
          </p:cNvPr>
          <p:cNvCxnSpPr>
            <a:cxnSpLocks/>
            <a:stCxn id="15" idx="2"/>
            <a:endCxn id="8" idx="1"/>
          </p:cNvCxnSpPr>
          <p:nvPr/>
        </p:nvCxnSpPr>
        <p:spPr>
          <a:xfrm>
            <a:off x="1205964" y="2272351"/>
            <a:ext cx="5480923" cy="21004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919045-C8AF-F9B6-F7FB-BA16AE173F86}"/>
              </a:ext>
            </a:extLst>
          </p:cNvPr>
          <p:cNvSpPr/>
          <p:nvPr/>
        </p:nvSpPr>
        <p:spPr>
          <a:xfrm>
            <a:off x="746900" y="1972099"/>
            <a:ext cx="918127" cy="3002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F136F-4710-4CA3-F050-1DA8734B1C7B}"/>
              </a:ext>
            </a:extLst>
          </p:cNvPr>
          <p:cNvSpPr txBox="1"/>
          <p:nvPr/>
        </p:nvSpPr>
        <p:spPr>
          <a:xfrm>
            <a:off x="6735167" y="818866"/>
            <a:ext cx="4775666" cy="646331"/>
          </a:xfrm>
          <a:prstGeom prst="rect">
            <a:avLst/>
          </a:prstGeom>
          <a:noFill/>
          <a:ln w="19050" cap="rnd">
            <a:solidFill>
              <a:srgbClr val="00B0F0"/>
            </a:solidFill>
            <a:beve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Clear a selected Substation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Next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saves entered info as a new Substation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13449E-7001-75FC-7A95-0BA417F3EAA9}"/>
              </a:ext>
            </a:extLst>
          </p:cNvPr>
          <p:cNvCxnSpPr>
            <a:cxnSpLocks/>
            <a:stCxn id="23" idx="1"/>
            <a:endCxn id="27" idx="3"/>
          </p:cNvCxnSpPr>
          <p:nvPr/>
        </p:nvCxnSpPr>
        <p:spPr>
          <a:xfrm flipH="1">
            <a:off x="2906972" y="1142032"/>
            <a:ext cx="3828195" cy="98246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8FB13B-034D-31E8-E9E7-066F814D117E}"/>
              </a:ext>
            </a:extLst>
          </p:cNvPr>
          <p:cNvSpPr/>
          <p:nvPr/>
        </p:nvSpPr>
        <p:spPr>
          <a:xfrm>
            <a:off x="1704517" y="1974374"/>
            <a:ext cx="1202455" cy="3002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91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D03029C-72E0-7FE5-5D17-D81CBCE29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t="1265" r="345" b="2097"/>
          <a:stretch/>
        </p:blipFill>
        <p:spPr>
          <a:xfrm>
            <a:off x="-8305" y="1814346"/>
            <a:ext cx="12200305" cy="32012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05328-8A3A-12ED-C875-01C40452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F7A49-4DA7-BFAD-F689-5BA27A2608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670A53-F773-5068-17AD-E5AB1462955B}"/>
              </a:ext>
            </a:extLst>
          </p:cNvPr>
          <p:cNvSpPr/>
          <p:nvPr/>
        </p:nvSpPr>
        <p:spPr>
          <a:xfrm>
            <a:off x="11402703" y="2655672"/>
            <a:ext cx="659199" cy="23542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48D48B-BFCC-977E-C274-FC1CC70432C6}"/>
              </a:ext>
            </a:extLst>
          </p:cNvPr>
          <p:cNvCxnSpPr>
            <a:cxnSpLocks/>
            <a:stCxn id="16" idx="2"/>
            <a:endCxn id="6" idx="0"/>
          </p:cNvCxnSpPr>
          <p:nvPr/>
        </p:nvCxnSpPr>
        <p:spPr>
          <a:xfrm>
            <a:off x="11213870" y="1885616"/>
            <a:ext cx="518433" cy="77005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CFC6C4-F423-3918-1C88-28F46E97D5AC}"/>
              </a:ext>
            </a:extLst>
          </p:cNvPr>
          <p:cNvSpPr txBox="1"/>
          <p:nvPr/>
        </p:nvSpPr>
        <p:spPr>
          <a:xfrm>
            <a:off x="10290411" y="685287"/>
            <a:ext cx="1846917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Adds a single channel (default configuration seen below).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5F8352-D290-1FD3-C0D7-75EC57C609D2}"/>
              </a:ext>
            </a:extLst>
          </p:cNvPr>
          <p:cNvSpPr/>
          <p:nvPr/>
        </p:nvSpPr>
        <p:spPr>
          <a:xfrm>
            <a:off x="8318310" y="2648847"/>
            <a:ext cx="2743200" cy="25930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959C52-2B22-15D7-DF97-4FB15DE0A173}"/>
              </a:ext>
            </a:extLst>
          </p:cNvPr>
          <p:cNvCxnSpPr>
            <a:cxnSpLocks/>
            <a:stCxn id="34" idx="2"/>
            <a:endCxn id="18" idx="0"/>
          </p:cNvCxnSpPr>
          <p:nvPr/>
        </p:nvCxnSpPr>
        <p:spPr>
          <a:xfrm>
            <a:off x="6301164" y="2173082"/>
            <a:ext cx="3388746" cy="47576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57B94D-9339-BD30-BE58-5EC5ABB47CF2}"/>
              </a:ext>
            </a:extLst>
          </p:cNvPr>
          <p:cNvSpPr/>
          <p:nvPr/>
        </p:nvSpPr>
        <p:spPr>
          <a:xfrm>
            <a:off x="315532" y="3393583"/>
            <a:ext cx="11346287" cy="46363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8F9021-CAC3-B27A-AB32-CBE987BAEB4E}"/>
              </a:ext>
            </a:extLst>
          </p:cNvPr>
          <p:cNvSpPr/>
          <p:nvPr/>
        </p:nvSpPr>
        <p:spPr>
          <a:xfrm>
            <a:off x="123627" y="2650585"/>
            <a:ext cx="702063" cy="2541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EFA1EC-9D1A-BAA5-6F4E-CA9BAAF65374}"/>
              </a:ext>
            </a:extLst>
          </p:cNvPr>
          <p:cNvCxnSpPr>
            <a:cxnSpLocks/>
            <a:stCxn id="32" idx="0"/>
            <a:endCxn id="22" idx="2"/>
          </p:cNvCxnSpPr>
          <p:nvPr/>
        </p:nvCxnSpPr>
        <p:spPr>
          <a:xfrm flipH="1" flipV="1">
            <a:off x="5988676" y="3857222"/>
            <a:ext cx="4687" cy="30918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646068-D3D5-40BF-B229-2DE14E339E7E}"/>
              </a:ext>
            </a:extLst>
          </p:cNvPr>
          <p:cNvCxnSpPr>
            <a:cxnSpLocks/>
            <a:stCxn id="33" idx="2"/>
            <a:endCxn id="23" idx="0"/>
          </p:cNvCxnSpPr>
          <p:nvPr/>
        </p:nvCxnSpPr>
        <p:spPr>
          <a:xfrm flipH="1">
            <a:off x="474659" y="1890573"/>
            <a:ext cx="825080" cy="760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5E66737-DF47-CC59-1CE1-DE0964E6B584}"/>
              </a:ext>
            </a:extLst>
          </p:cNvPr>
          <p:cNvSpPr txBox="1"/>
          <p:nvPr/>
        </p:nvSpPr>
        <p:spPr>
          <a:xfrm>
            <a:off x="2218034" y="4166403"/>
            <a:ext cx="7550658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table loads blank, this is the default when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Add Channel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is used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Delete a single added channel by clicking the trashcan icon on the right.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761968-7A02-FA90-0EC7-52704DA5E496}"/>
              </a:ext>
            </a:extLst>
          </p:cNvPr>
          <p:cNvSpPr txBox="1"/>
          <p:nvPr/>
        </p:nvSpPr>
        <p:spPr>
          <a:xfrm>
            <a:off x="81888" y="690244"/>
            <a:ext cx="2435702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Adds a default channel configuration composed of Voltage and Current channels.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ACC346-7021-34EE-6D2F-5FB7509AD4B9}"/>
              </a:ext>
            </a:extLst>
          </p:cNvPr>
          <p:cNvSpPr txBox="1"/>
          <p:nvPr/>
        </p:nvSpPr>
        <p:spPr>
          <a:xfrm>
            <a:off x="2769111" y="695754"/>
            <a:ext cx="7064105" cy="147732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These buttons become enabled as appropriate channels are added.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Remove Spare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removes channels labeled as Spare.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Clear Channels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removes all added channels.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Scale Channels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allows entry of PT and CT ratios for multiplier calculation.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1AA9B-6444-3A86-D436-68F65228FCBB}"/>
              </a:ext>
            </a:extLst>
          </p:cNvPr>
          <p:cNvSpPr txBox="1"/>
          <p:nvPr/>
        </p:nvSpPr>
        <p:spPr>
          <a:xfrm>
            <a:off x="607325" y="526803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Step 4: Populate trend channels for the new meter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 appears nearly identical, but trend channels can only be added using a </a:t>
            </a:r>
            <a:r>
              <a:rPr lang="en-US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pqd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 file.</a:t>
            </a:r>
            <a:endParaRPr lang="en-US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D43EDF-2D0A-B743-A132-71D1FB52B4E2}"/>
              </a:ext>
            </a:extLst>
          </p:cNvPr>
          <p:cNvSpPr txBox="1"/>
          <p:nvPr/>
        </p:nvSpPr>
        <p:spPr>
          <a:xfrm>
            <a:off x="618978" y="112542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All steps after Step 2 can be skipped</a:t>
            </a:r>
          </a:p>
        </p:txBody>
      </p:sp>
    </p:spTree>
    <p:extLst>
      <p:ext uri="{BB962C8B-B14F-4D97-AF65-F5344CB8AC3E}">
        <p14:creationId xmlns:p14="http://schemas.microsoft.com/office/powerpoint/2010/main" val="187465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348599-C3D9-4AA6-7BED-9C97BE83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175C0-7C6C-878C-D6B4-108B6BD20A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8E6776-861F-123A-B335-2F0C605CFEC0}"/>
              </a:ext>
            </a:extLst>
          </p:cNvPr>
          <p:cNvSpPr txBox="1"/>
          <p:nvPr/>
        </p:nvSpPr>
        <p:spPr>
          <a:xfrm>
            <a:off x="9214338" y="0"/>
            <a:ext cx="2977662" cy="1323439"/>
          </a:xfrm>
          <a:prstGeom prst="rect">
            <a:avLst/>
          </a:prstGeom>
          <a:solidFill>
            <a:srgbClr val="F8F9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The Add Assets popup opens immediately to facilitate adding assets to the new meter.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9FF8EE-C0B3-5A69-6D73-D8B6DDC19CF6}"/>
              </a:ext>
            </a:extLst>
          </p:cNvPr>
          <p:cNvSpPr txBox="1"/>
          <p:nvPr/>
        </p:nvSpPr>
        <p:spPr>
          <a:xfrm>
            <a:off x="9515789" y="1665272"/>
            <a:ext cx="803869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Close the popup.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BE827-1C9E-D4AA-C60D-6C466F0CF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" t="2005" r="1000" b="2795"/>
          <a:stretch/>
        </p:blipFill>
        <p:spPr>
          <a:xfrm>
            <a:off x="432078" y="2703007"/>
            <a:ext cx="7405673" cy="3472708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BDF3C9B-F643-F3CD-72FF-A8C6F142A4AE}"/>
              </a:ext>
            </a:extLst>
          </p:cNvPr>
          <p:cNvSpPr/>
          <p:nvPr/>
        </p:nvSpPr>
        <p:spPr>
          <a:xfrm>
            <a:off x="7029588" y="3613852"/>
            <a:ext cx="604668" cy="2836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9C1BC06-F132-2876-A906-2CC189A67CA3}"/>
              </a:ext>
            </a:extLst>
          </p:cNvPr>
          <p:cNvSpPr/>
          <p:nvPr/>
        </p:nvSpPr>
        <p:spPr>
          <a:xfrm>
            <a:off x="514713" y="3496826"/>
            <a:ext cx="711216" cy="924449"/>
          </a:xfrm>
          <a:prstGeom prst="roundRect">
            <a:avLst>
              <a:gd name="adj" fmla="val 6499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5F19F5-CEE5-04A2-2EB3-96E72C191FFF}"/>
              </a:ext>
            </a:extLst>
          </p:cNvPr>
          <p:cNvGrpSpPr/>
          <p:nvPr/>
        </p:nvGrpSpPr>
        <p:grpSpPr>
          <a:xfrm>
            <a:off x="7920" y="21135"/>
            <a:ext cx="9206417" cy="3093854"/>
            <a:chOff x="3601113" y="21136"/>
            <a:chExt cx="8575966" cy="26719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AC671A-0E5B-5437-C815-5AA8FFB99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" t="1213" r="484" b="1741"/>
            <a:stretch/>
          </p:blipFill>
          <p:spPr>
            <a:xfrm>
              <a:off x="3601113" y="21136"/>
              <a:ext cx="8575966" cy="2671945"/>
            </a:xfrm>
            <a:prstGeom prst="rect">
              <a:avLst/>
            </a:prstGeom>
            <a:ln w="19050">
              <a:solidFill>
                <a:srgbClr val="00B0F0"/>
              </a:solidFill>
            </a:ln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DC647F9-D8D1-18A1-0AC8-32F52E194047}"/>
                </a:ext>
              </a:extLst>
            </p:cNvPr>
            <p:cNvSpPr/>
            <p:nvPr/>
          </p:nvSpPr>
          <p:spPr>
            <a:xfrm>
              <a:off x="9554470" y="763449"/>
              <a:ext cx="702063" cy="270306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DD42E55-D19E-4D52-28C1-D3B76747467E}"/>
                </a:ext>
              </a:extLst>
            </p:cNvPr>
            <p:cNvSpPr/>
            <p:nvPr/>
          </p:nvSpPr>
          <p:spPr>
            <a:xfrm>
              <a:off x="5849647" y="757867"/>
              <a:ext cx="718774" cy="29820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4BE6F0-2515-DD99-FD2C-2F30D0DF9076}"/>
              </a:ext>
            </a:extLst>
          </p:cNvPr>
          <p:cNvGrpSpPr/>
          <p:nvPr/>
        </p:nvGrpSpPr>
        <p:grpSpPr>
          <a:xfrm>
            <a:off x="8360229" y="3185327"/>
            <a:ext cx="3375881" cy="2907717"/>
            <a:chOff x="158070" y="2950757"/>
            <a:chExt cx="3227832" cy="27403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7150AC-DAF4-5061-4E68-E764E6959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4" t="938" r="803" b="1077"/>
            <a:stretch/>
          </p:blipFill>
          <p:spPr>
            <a:xfrm>
              <a:off x="158070" y="2950757"/>
              <a:ext cx="3227832" cy="2740355"/>
            </a:xfrm>
            <a:prstGeom prst="rect">
              <a:avLst/>
            </a:prstGeom>
            <a:ln w="19050">
              <a:solidFill>
                <a:srgbClr val="92D050"/>
              </a:solidFill>
            </a:ln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FDFBEF5-CF70-703A-36BB-6A723A670DAF}"/>
                </a:ext>
              </a:extLst>
            </p:cNvPr>
            <p:cNvSpPr/>
            <p:nvPr/>
          </p:nvSpPr>
          <p:spPr>
            <a:xfrm>
              <a:off x="2315283" y="3255668"/>
              <a:ext cx="1058008" cy="2146208"/>
            </a:xfrm>
            <a:prstGeom prst="roundRect">
              <a:avLst>
                <a:gd name="adj" fmla="val 6499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5F7FDB-F59C-BAF0-9B5F-F735307589AE}"/>
              </a:ext>
            </a:extLst>
          </p:cNvPr>
          <p:cNvCxnSpPr>
            <a:cxnSpLocks/>
            <a:stCxn id="31" idx="1"/>
            <a:endCxn id="7" idx="2"/>
          </p:cNvCxnSpPr>
          <p:nvPr/>
        </p:nvCxnSpPr>
        <p:spPr>
          <a:xfrm flipH="1" flipV="1">
            <a:off x="4611129" y="3114989"/>
            <a:ext cx="2418459" cy="64070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3C29715-5905-6797-0B86-DE52022A1FD6}"/>
              </a:ext>
            </a:extLst>
          </p:cNvPr>
          <p:cNvCxnSpPr>
            <a:cxnSpLocks/>
            <a:stCxn id="15" idx="1"/>
            <a:endCxn id="63" idx="3"/>
          </p:cNvCxnSpPr>
          <p:nvPr/>
        </p:nvCxnSpPr>
        <p:spPr>
          <a:xfrm flipH="1" flipV="1">
            <a:off x="1225929" y="3959051"/>
            <a:ext cx="216474" cy="65314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49A55C3-7F0E-DCFA-6262-40BE50749986}"/>
              </a:ext>
            </a:extLst>
          </p:cNvPr>
          <p:cNvSpPr/>
          <p:nvPr/>
        </p:nvSpPr>
        <p:spPr>
          <a:xfrm>
            <a:off x="7147810" y="4374630"/>
            <a:ext cx="171469" cy="19080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9B943F7-7A3D-4105-8295-AFCDC845E200}"/>
              </a:ext>
            </a:extLst>
          </p:cNvPr>
          <p:cNvCxnSpPr>
            <a:cxnSpLocks/>
            <a:stCxn id="74" idx="2"/>
            <a:endCxn id="19" idx="1"/>
          </p:cNvCxnSpPr>
          <p:nvPr/>
        </p:nvCxnSpPr>
        <p:spPr>
          <a:xfrm>
            <a:off x="7233545" y="4565430"/>
            <a:ext cx="1126684" cy="7375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1AEF384-1B8A-0EBA-D8D8-C630940AA7C3}"/>
              </a:ext>
            </a:extLst>
          </p:cNvPr>
          <p:cNvSpPr/>
          <p:nvPr/>
        </p:nvSpPr>
        <p:spPr>
          <a:xfrm>
            <a:off x="8219549" y="2713053"/>
            <a:ext cx="914400" cy="3315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D356127-238A-34E6-C0D2-5FC0767FE726}"/>
              </a:ext>
            </a:extLst>
          </p:cNvPr>
          <p:cNvCxnSpPr>
            <a:cxnSpLocks/>
            <a:stCxn id="28" idx="1"/>
            <a:endCxn id="79" idx="0"/>
          </p:cNvCxnSpPr>
          <p:nvPr/>
        </p:nvCxnSpPr>
        <p:spPr>
          <a:xfrm flipH="1">
            <a:off x="8676749" y="2080771"/>
            <a:ext cx="839040" cy="6322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C7CEEA-55BE-A497-B4C5-16B0E97C44BC}"/>
              </a:ext>
            </a:extLst>
          </p:cNvPr>
          <p:cNvSpPr txBox="1"/>
          <p:nvPr/>
        </p:nvSpPr>
        <p:spPr>
          <a:xfrm>
            <a:off x="3830233" y="120581"/>
            <a:ext cx="3083030" cy="5232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Add all assets from the filtered list on the left to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Current Selection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list.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00F08A9-7C30-C3FB-ACF7-788E3ABCB0B6}"/>
              </a:ext>
            </a:extLst>
          </p:cNvPr>
          <p:cNvSpPr/>
          <p:nvPr/>
        </p:nvSpPr>
        <p:spPr>
          <a:xfrm>
            <a:off x="4642339" y="894303"/>
            <a:ext cx="1457010" cy="31149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EA118BA-D04A-70AB-80BB-2DCAD3122A7E}"/>
              </a:ext>
            </a:extLst>
          </p:cNvPr>
          <p:cNvCxnSpPr>
            <a:cxnSpLocks/>
            <a:stCxn id="27" idx="2"/>
            <a:endCxn id="83" idx="0"/>
          </p:cNvCxnSpPr>
          <p:nvPr/>
        </p:nvCxnSpPr>
        <p:spPr>
          <a:xfrm flipH="1">
            <a:off x="5370844" y="643801"/>
            <a:ext cx="904" cy="25050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AF738E1-62F6-68AC-BC29-C10EA25C77CD}"/>
              </a:ext>
            </a:extLst>
          </p:cNvPr>
          <p:cNvSpPr/>
          <p:nvPr/>
        </p:nvSpPr>
        <p:spPr>
          <a:xfrm>
            <a:off x="8961107" y="108959"/>
            <a:ext cx="178595" cy="1976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89EFD7A-DDF9-A84D-257E-C268CC305E8F}"/>
              </a:ext>
            </a:extLst>
          </p:cNvPr>
          <p:cNvCxnSpPr>
            <a:cxnSpLocks/>
            <a:stCxn id="28" idx="1"/>
            <a:endCxn id="98" idx="2"/>
          </p:cNvCxnSpPr>
          <p:nvPr/>
        </p:nvCxnSpPr>
        <p:spPr>
          <a:xfrm flipH="1" flipV="1">
            <a:off x="9050405" y="306603"/>
            <a:ext cx="465384" cy="1774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8A15342F-6229-E0A1-9768-73EF236431AE}"/>
              </a:ext>
            </a:extLst>
          </p:cNvPr>
          <p:cNvSpPr txBox="1"/>
          <p:nvPr/>
        </p:nvSpPr>
        <p:spPr>
          <a:xfrm>
            <a:off x="4246074" y="5125175"/>
            <a:ext cx="2949833" cy="9541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If no assets have been added, this button reads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Create Meter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which saves the meter to the database, and the Wizard can be exited.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3DC5164-6289-2FC5-104C-329E65AD3C4A}"/>
              </a:ext>
            </a:extLst>
          </p:cNvPr>
          <p:cNvSpPr/>
          <p:nvPr/>
        </p:nvSpPr>
        <p:spPr>
          <a:xfrm>
            <a:off x="7335295" y="5785806"/>
            <a:ext cx="388559" cy="26789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0C598F7-6589-771F-E58E-358A84929CBA}"/>
              </a:ext>
            </a:extLst>
          </p:cNvPr>
          <p:cNvCxnSpPr>
            <a:cxnSpLocks/>
            <a:stCxn id="115" idx="3"/>
            <a:endCxn id="116" idx="0"/>
          </p:cNvCxnSpPr>
          <p:nvPr/>
        </p:nvCxnSpPr>
        <p:spPr>
          <a:xfrm>
            <a:off x="7195907" y="5602229"/>
            <a:ext cx="333668" cy="18357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B9EBCE-3DAC-C54E-498E-1E19B1327F4C}"/>
              </a:ext>
            </a:extLst>
          </p:cNvPr>
          <p:cNvSpPr txBox="1"/>
          <p:nvPr/>
        </p:nvSpPr>
        <p:spPr>
          <a:xfrm>
            <a:off x="1614828" y="2340031"/>
            <a:ext cx="2388240" cy="58477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Assets are automatically filtered by Substation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4ED6BCC-432F-0E70-02E7-0DC4B6E8443D}"/>
              </a:ext>
            </a:extLst>
          </p:cNvPr>
          <p:cNvCxnSpPr>
            <a:cxnSpLocks/>
            <a:stCxn id="8" idx="0"/>
            <a:endCxn id="39" idx="2"/>
          </p:cNvCxnSpPr>
          <p:nvPr/>
        </p:nvCxnSpPr>
        <p:spPr>
          <a:xfrm flipH="1" flipV="1">
            <a:off x="2807559" y="1219495"/>
            <a:ext cx="1389" cy="11205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60303D-BB38-D814-C36C-0D9AD79FFC33}"/>
              </a:ext>
            </a:extLst>
          </p:cNvPr>
          <p:cNvCxnSpPr>
            <a:cxnSpLocks/>
            <a:stCxn id="21" idx="2"/>
            <a:endCxn id="19" idx="1"/>
          </p:cNvCxnSpPr>
          <p:nvPr/>
        </p:nvCxnSpPr>
        <p:spPr>
          <a:xfrm>
            <a:off x="6775767" y="1193650"/>
            <a:ext cx="1584462" cy="344553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C31020-0CDB-11A4-52E8-82797C966499}"/>
              </a:ext>
            </a:extLst>
          </p:cNvPr>
          <p:cNvSpPr txBox="1"/>
          <p:nvPr/>
        </p:nvSpPr>
        <p:spPr>
          <a:xfrm>
            <a:off x="1442403" y="3704253"/>
            <a:ext cx="1418491" cy="181588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Channels that have already been assigned to an asset are indicated by </a:t>
            </a:r>
            <a:r>
              <a:rPr lang="en-US" sz="1600" strike="sngStrike" dirty="0">
                <a:latin typeface="Helvetica" panose="020B0604020202020204" pitchFamily="34" charset="0"/>
                <a:cs typeface="Helvetica" panose="020B0604020202020204" pitchFamily="34" charset="0"/>
              </a:rPr>
              <a:t>strikethrough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DDB7573-0213-768A-6558-EC82590FB231}"/>
              </a:ext>
            </a:extLst>
          </p:cNvPr>
          <p:cNvSpPr txBox="1"/>
          <p:nvPr/>
        </p:nvSpPr>
        <p:spPr>
          <a:xfrm>
            <a:off x="10691447" y="1535483"/>
            <a:ext cx="1346476" cy="156966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Only channels that have not yet been assigned appear here.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EECBB8F-D59E-78DA-A930-33401DC753C1}"/>
              </a:ext>
            </a:extLst>
          </p:cNvPr>
          <p:cNvCxnSpPr>
            <a:cxnSpLocks/>
            <a:stCxn id="138" idx="2"/>
            <a:endCxn id="62" idx="0"/>
          </p:cNvCxnSpPr>
          <p:nvPr/>
        </p:nvCxnSpPr>
        <p:spPr>
          <a:xfrm flipH="1">
            <a:off x="11169654" y="3105143"/>
            <a:ext cx="195031" cy="40371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74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648C44-E520-0D25-1FE5-7F8755CB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287" r="387" b="1334"/>
          <a:stretch/>
        </p:blipFill>
        <p:spPr>
          <a:xfrm>
            <a:off x="207469" y="604101"/>
            <a:ext cx="11787307" cy="56523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DE858-6CA7-F1F4-6DE0-6195CA6E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B5F05-AC32-FCDA-EFE5-19206D4C73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2022 Grid Protection Alliance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EF693-CAFA-0BDF-F23E-464E2CFA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" t="1138" r="2853" b="1545"/>
          <a:stretch/>
        </p:blipFill>
        <p:spPr>
          <a:xfrm>
            <a:off x="5033035" y="3315108"/>
            <a:ext cx="2134979" cy="26837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42459A-E6FB-B2D5-2606-C32E57AFCCB2}"/>
              </a:ext>
            </a:extLst>
          </p:cNvPr>
          <p:cNvSpPr/>
          <p:nvPr/>
        </p:nvSpPr>
        <p:spPr>
          <a:xfrm>
            <a:off x="10664136" y="1721224"/>
            <a:ext cx="1161592" cy="3628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6B0856-D09C-4CB1-7EA6-19831CAD4976}"/>
              </a:ext>
            </a:extLst>
          </p:cNvPr>
          <p:cNvCxnSpPr>
            <a:cxnSpLocks/>
            <a:stCxn id="10" idx="2"/>
            <a:endCxn id="7" idx="3"/>
          </p:cNvCxnSpPr>
          <p:nvPr/>
        </p:nvCxnSpPr>
        <p:spPr>
          <a:xfrm flipH="1">
            <a:off x="7168014" y="2084102"/>
            <a:ext cx="4076918" cy="2572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8982CF-8A2C-A8CE-6314-FE8FF6F317AC}"/>
              </a:ext>
            </a:extLst>
          </p:cNvPr>
          <p:cNvSpPr/>
          <p:nvPr/>
        </p:nvSpPr>
        <p:spPr>
          <a:xfrm>
            <a:off x="10765331" y="5738693"/>
            <a:ext cx="1036064" cy="39316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56B5B-287B-283E-9266-07B9326A7AFD}"/>
              </a:ext>
            </a:extLst>
          </p:cNvPr>
          <p:cNvSpPr txBox="1"/>
          <p:nvPr/>
        </p:nvSpPr>
        <p:spPr>
          <a:xfrm>
            <a:off x="8633197" y="4311414"/>
            <a:ext cx="2476622" cy="116955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Saves the meter (and any new substation or assets) to the database and continues to optional configuration steps.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27A0C-27FA-FA70-9F84-785CA9CDECEF}"/>
              </a:ext>
            </a:extLst>
          </p:cNvPr>
          <p:cNvCxnSpPr>
            <a:cxnSpLocks/>
            <a:stCxn id="20" idx="2"/>
            <a:endCxn id="19" idx="1"/>
          </p:cNvCxnSpPr>
          <p:nvPr/>
        </p:nvCxnSpPr>
        <p:spPr>
          <a:xfrm>
            <a:off x="9871508" y="5480965"/>
            <a:ext cx="893823" cy="4543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4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10DB26-5EB1-ABEC-6390-7B74F32F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9F6EA-029F-8CD3-1B90-7C62E324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Configuration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87CA9-BE4B-B534-C9EA-24F0044A07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66DCE-01B2-4286-359F-1AC776378A50}"/>
              </a:ext>
            </a:extLst>
          </p:cNvPr>
          <p:cNvSpPr txBox="1"/>
          <p:nvPr/>
        </p:nvSpPr>
        <p:spPr>
          <a:xfrm>
            <a:off x="8828955" y="4879366"/>
            <a:ext cx="276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See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hlinkClick r:id="rId2" action="ppaction://hlinksldjump"/>
              </a:rPr>
              <a:t>slide 9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 for the complete list and order of Optional Configuration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3942D-9D7E-5476-BAF9-C51803599110}"/>
              </a:ext>
            </a:extLst>
          </p:cNvPr>
          <p:cNvSpPr txBox="1"/>
          <p:nvPr/>
        </p:nvSpPr>
        <p:spPr>
          <a:xfrm>
            <a:off x="8690642" y="1320376"/>
            <a:ext cx="3058246" cy="1169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Clear Data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becomes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Close Wizard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and directs the user back to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Meters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main page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Once this button has been clicked, the user cannot return to the Wizard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EF52B7-DA39-3A95-61AA-18DA28214253}"/>
              </a:ext>
            </a:extLst>
          </p:cNvPr>
          <p:cNvSpPr txBox="1"/>
          <p:nvPr/>
        </p:nvSpPr>
        <p:spPr>
          <a:xfrm>
            <a:off x="8659905" y="2826443"/>
            <a:ext cx="3142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Asset steps (11 and 12) only offered if a new asset was added in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3" action="ppaction://hlinksldjump"/>
              </a:rPr>
              <a:t>step 5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Line Segment step (13) only offered if a new line was added in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3" action="ppaction://hlinksldjump"/>
              </a:rPr>
              <a:t>step 5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98FF36-7040-A333-2B54-EB1E33632F51}"/>
              </a:ext>
            </a:extLst>
          </p:cNvPr>
          <p:cNvGrpSpPr/>
          <p:nvPr/>
        </p:nvGrpSpPr>
        <p:grpSpPr>
          <a:xfrm>
            <a:off x="476418" y="1605962"/>
            <a:ext cx="7837714" cy="4449056"/>
            <a:chOff x="476418" y="1605962"/>
            <a:chExt cx="7837714" cy="44490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CF8F736-4245-F75B-73DB-2B87B65EAF3D}"/>
                </a:ext>
              </a:extLst>
            </p:cNvPr>
            <p:cNvGrpSpPr/>
            <p:nvPr/>
          </p:nvGrpSpPr>
          <p:grpSpPr>
            <a:xfrm>
              <a:off x="476418" y="1605962"/>
              <a:ext cx="7837714" cy="4449056"/>
              <a:chOff x="614730" y="1605962"/>
              <a:chExt cx="7837714" cy="44490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910E6D3-FB17-419C-E4C0-32B147A02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7" t="1753" r="850" b="2349"/>
              <a:stretch/>
            </p:blipFill>
            <p:spPr>
              <a:xfrm>
                <a:off x="614730" y="1605962"/>
                <a:ext cx="7837714" cy="4449056"/>
              </a:xfrm>
              <a:prstGeom prst="rect">
                <a:avLst/>
              </a:prstGeom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A2B5945-3B73-28AA-7DD1-660C9F5E672C}"/>
                  </a:ext>
                </a:extLst>
              </p:cNvPr>
              <p:cNvSpPr/>
              <p:nvPr/>
            </p:nvSpPr>
            <p:spPr>
              <a:xfrm>
                <a:off x="7338252" y="2204050"/>
                <a:ext cx="945136" cy="37010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23503BE-78AC-305A-1E60-195D4DB80B97}"/>
                  </a:ext>
                </a:extLst>
              </p:cNvPr>
              <p:cNvSpPr/>
              <p:nvPr/>
            </p:nvSpPr>
            <p:spPr>
              <a:xfrm>
                <a:off x="852927" y="4034117"/>
                <a:ext cx="7246044" cy="12832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5E16DE-5C6F-D439-9375-AA69F684E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73" t="64565" r="39537" b="25991"/>
            <a:stretch/>
          </p:blipFill>
          <p:spPr>
            <a:xfrm>
              <a:off x="745350" y="3526971"/>
              <a:ext cx="4794852" cy="276626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CB639-F769-3574-6C45-7C9C8CFF12C7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8145076" y="1905152"/>
            <a:ext cx="545566" cy="4839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6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47DE5-2040-1BC7-3C3A-0DDA4678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Fields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96C2B3-825F-621C-F283-3C05D4EB3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34"/>
            <a:ext cx="10515600" cy="22255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Available for Meters, Substations, Transmission Assets, Customers, and Users.</a:t>
            </a:r>
          </a:p>
          <a:p>
            <a:pPr>
              <a:lnSpc>
                <a:spcPct val="120000"/>
              </a:lnSpc>
            </a:pPr>
            <a:r>
              <a:rPr lang="en-US" dirty="0"/>
              <a:t>Assign custom values to individual entries that can be used in System Center searches or to pull data from external databases.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rId2" action="ppaction://hlinksldjump"/>
              </a:rPr>
              <a:t>Value Lists</a:t>
            </a:r>
            <a:r>
              <a:rPr lang="en-US" dirty="0"/>
              <a:t> can be used as a </a:t>
            </a:r>
            <a:r>
              <a:rPr lang="en-US" b="1" dirty="0"/>
              <a:t>Type</a:t>
            </a:r>
            <a:r>
              <a:rPr lang="en-US" dirty="0"/>
              <a:t> to preset the available </a:t>
            </a:r>
            <a:r>
              <a:rPr lang="en-US" b="1" dirty="0"/>
              <a:t>Values</a:t>
            </a:r>
            <a:r>
              <a:rPr lang="en-US" dirty="0"/>
              <a:t> for a given Additional Field.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3EA63-8795-B65B-971B-06C7CE8F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E4E276-97CD-6F20-9722-F3136D45BE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21E99-BB68-7BDC-EB5C-C99FC010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" t="3318" r="357"/>
          <a:stretch/>
        </p:blipFill>
        <p:spPr>
          <a:xfrm>
            <a:off x="2031826" y="3461414"/>
            <a:ext cx="8144562" cy="27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9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37688-A6F4-7BDB-B459-76BDA985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Maintenance/Test Mode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E11C2D-5D9D-8553-CE7E-39F1B2B0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35"/>
            <a:ext cx="10515600" cy="46502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Meters can be placed in “Maintenance” or “Test” Mode to mark any incoming events as “Test” type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F7006-F70E-76BA-EC7C-1B0EA109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2CD0C-B355-1949-A4D4-046A89BFA9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270B1-94B4-7602-D291-ED69E7E80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" t="2279" b="1743"/>
          <a:stretch/>
        </p:blipFill>
        <p:spPr>
          <a:xfrm>
            <a:off x="54592" y="1872474"/>
            <a:ext cx="12089642" cy="3671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B7B4F-662C-15C4-0F6E-E19CDA37C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" t="1847" r="372" b="2180"/>
          <a:stretch/>
        </p:blipFill>
        <p:spPr>
          <a:xfrm>
            <a:off x="3582791" y="4418259"/>
            <a:ext cx="5040703" cy="17899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39E3B9-146A-C489-7441-C6C24BA8AFF1}"/>
              </a:ext>
            </a:extLst>
          </p:cNvPr>
          <p:cNvSpPr/>
          <p:nvPr/>
        </p:nvSpPr>
        <p:spPr>
          <a:xfrm>
            <a:off x="254042" y="5006032"/>
            <a:ext cx="1398911" cy="3889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3963FF-6796-963C-FE16-F8B0BDA3AEB8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1652953" y="5200497"/>
            <a:ext cx="1929838" cy="112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334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6EB3-52EF-167E-B89E-11A3DC99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8EEDD-3BAC-0D4A-BB8B-C1F37FBA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F79A0-F82B-25EA-16A3-E0C6DB4E37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8F72BD-13C4-3AC3-B192-6C24A9DFC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" t="772" b="22158"/>
          <a:stretch/>
        </p:blipFill>
        <p:spPr>
          <a:xfrm>
            <a:off x="0" y="1285180"/>
            <a:ext cx="12197315" cy="4951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CEF85-6894-6455-BD26-70F2DCF7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" t="2670" r="4017" b="4538"/>
          <a:stretch/>
        </p:blipFill>
        <p:spPr>
          <a:xfrm>
            <a:off x="5190960" y="4755557"/>
            <a:ext cx="1812622" cy="142325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FA69C3-9F78-A5E0-9829-B9A19E4B0D85}"/>
              </a:ext>
            </a:extLst>
          </p:cNvPr>
          <p:cNvSpPr/>
          <p:nvPr/>
        </p:nvSpPr>
        <p:spPr>
          <a:xfrm>
            <a:off x="1160289" y="2748962"/>
            <a:ext cx="10965115" cy="234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1A491-A380-A0BC-52D3-0D74D37F8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" t="1090" r="1012" b="1312"/>
          <a:stretch/>
        </p:blipFill>
        <p:spPr>
          <a:xfrm>
            <a:off x="4857364" y="2206286"/>
            <a:ext cx="2485104" cy="22884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3235B-A2A6-7DC0-8AE7-B4C8DE069A9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880438" y="2989089"/>
            <a:ext cx="976926" cy="3614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6005E8-916C-4F4F-D931-6BD859D3B053}"/>
              </a:ext>
            </a:extLst>
          </p:cNvPr>
          <p:cNvSpPr/>
          <p:nvPr/>
        </p:nvSpPr>
        <p:spPr>
          <a:xfrm>
            <a:off x="6600585" y="4187799"/>
            <a:ext cx="685961" cy="247647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4617E4-A69C-A01D-65C7-CAA946DC6294}"/>
              </a:ext>
            </a:extLst>
          </p:cNvPr>
          <p:cNvCxnSpPr>
            <a:cxnSpLocks/>
            <a:stCxn id="17" idx="1"/>
            <a:endCxn id="13" idx="0"/>
          </p:cNvCxnSpPr>
          <p:nvPr/>
        </p:nvCxnSpPr>
        <p:spPr>
          <a:xfrm flipH="1">
            <a:off x="6097271" y="4311623"/>
            <a:ext cx="503314" cy="44393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AD892-D1F0-EE0C-D500-681DEB617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35" r="90363" b="19064"/>
          <a:stretch/>
        </p:blipFill>
        <p:spPr>
          <a:xfrm>
            <a:off x="1429" y="3027797"/>
            <a:ext cx="1174977" cy="32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06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B35A7-41F3-EABD-6652-E0711B4A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19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48D04C-7A1A-1CD9-B758-06995AF7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openXDA Instances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3D319-6F8B-050B-A05D-37E82E461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C4216-0633-E437-B349-201392B5F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" b="21839"/>
          <a:stretch/>
        </p:blipFill>
        <p:spPr>
          <a:xfrm>
            <a:off x="0" y="1307504"/>
            <a:ext cx="12192000" cy="4939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C166D-2B1A-7F68-565B-76C81C0F0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" t="1123" r="2836" b="3015"/>
          <a:stretch/>
        </p:blipFill>
        <p:spPr>
          <a:xfrm>
            <a:off x="4105746" y="2201814"/>
            <a:ext cx="3985542" cy="397054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BACA00-E205-5A00-A4FA-06ED539F28F6}"/>
              </a:ext>
            </a:extLst>
          </p:cNvPr>
          <p:cNvSpPr/>
          <p:nvPr/>
        </p:nvSpPr>
        <p:spPr>
          <a:xfrm>
            <a:off x="6709124" y="1874892"/>
            <a:ext cx="1007728" cy="234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1C2B4B-E30B-1586-5FB3-3A5D919A5A70}"/>
              </a:ext>
            </a:extLst>
          </p:cNvPr>
          <p:cNvCxnSpPr>
            <a:cxnSpLocks/>
            <a:stCxn id="10" idx="1"/>
            <a:endCxn id="9" idx="0"/>
          </p:cNvCxnSpPr>
          <p:nvPr/>
        </p:nvCxnSpPr>
        <p:spPr>
          <a:xfrm flipH="1">
            <a:off x="6098517" y="1991927"/>
            <a:ext cx="610607" cy="2098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3780F-DB69-4C70-697A-1D1AFE9F7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35" r="90234" b="19064"/>
          <a:stretch/>
        </p:blipFill>
        <p:spPr>
          <a:xfrm>
            <a:off x="1429" y="3027797"/>
            <a:ext cx="1190698" cy="32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BCDF-681D-F9AA-6386-98D695C0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C9C2D-C000-DA9E-7611-F076FC3E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5BC05-D346-EB3F-B038-7C2FEE2FD2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594FDFA-D20F-5DE9-0154-516B2E59F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380730"/>
              </p:ext>
            </p:extLst>
          </p:nvPr>
        </p:nvGraphicFramePr>
        <p:xfrm>
          <a:off x="838200" y="1438275"/>
          <a:ext cx="1051560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710">
                  <a:extLst>
                    <a:ext uri="{9D8B030D-6E8A-4147-A177-3AD203B41FA5}">
                      <a16:colId xmlns:a16="http://schemas.microsoft.com/office/drawing/2014/main" val="3390854088"/>
                    </a:ext>
                  </a:extLst>
                </a:gridCol>
                <a:gridCol w="9384890">
                  <a:extLst>
                    <a:ext uri="{9D8B030D-6E8A-4147-A177-3AD203B41FA5}">
                      <a16:colId xmlns:a16="http://schemas.microsoft.com/office/drawing/2014/main" val="140671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Welcome and Introductions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298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9:35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System Center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17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10:45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Break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62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PQ Dashboard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16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12:30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Lunch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370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 Browser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983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Break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20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2:45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openSEE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19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PQDigest</a:t>
                      </a:r>
                      <a:r>
                        <a:rPr lang="en-US" sz="2400" dirty="0"/>
                        <a:t> Demonstration (if time allows)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26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Adjourn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301796"/>
                  </a:ext>
                </a:extLst>
              </a:tr>
            </a:tbl>
          </a:graphicData>
        </a:graphic>
      </p:graphicFrame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E8CEF99-4D89-EC84-D66B-886B5ED63C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94" y="3401099"/>
            <a:ext cx="2414752" cy="13574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EC9F2B1-22D4-C857-363D-596D6EDDD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9127" y="2854580"/>
            <a:ext cx="4345116" cy="61129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9C8B873-1845-59F6-BFE7-58CB99CEC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7" y="5093930"/>
            <a:ext cx="2507658" cy="83588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D1F2566-F0F6-E781-5047-CD38B48783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51" y="1150149"/>
            <a:ext cx="4005111" cy="1125403"/>
          </a:xfrm>
          <a:prstGeom prst="rect">
            <a:avLst/>
          </a:prstGeom>
        </p:spPr>
      </p:pic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F45161CE-EA16-CEA5-2872-F9DF20EF55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09" y="3459044"/>
            <a:ext cx="2506609" cy="1392560"/>
          </a:xfrm>
          <a:prstGeom prst="rect">
            <a:avLst/>
          </a:prstGeom>
        </p:spPr>
      </p:pic>
      <p:pic>
        <p:nvPicPr>
          <p:cNvPr id="1032" name="Picture 8" descr="DTAG">
            <a:extLst>
              <a:ext uri="{FF2B5EF4-FFF2-40B4-BE49-F238E27FC236}">
                <a16:creationId xmlns:a16="http://schemas.microsoft.com/office/drawing/2014/main" id="{DCF35D86-7457-3BAD-D60E-0A508BC5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62" y="1993536"/>
            <a:ext cx="4581831" cy="8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26A79A-00A9-6110-BBB7-A59C54CC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51CDE-1CE9-2D7E-0C05-F6354856AD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F43F0-68E2-22F2-B9F1-F57BDE93D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"/>
          <a:stretch/>
        </p:blipFill>
        <p:spPr>
          <a:xfrm>
            <a:off x="0" y="-3366"/>
            <a:ext cx="12192000" cy="6333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810984-56EA-37F1-7169-3E24F60DB48A}"/>
              </a:ext>
            </a:extLst>
          </p:cNvPr>
          <p:cNvSpPr txBox="1"/>
          <p:nvPr/>
        </p:nvSpPr>
        <p:spPr>
          <a:xfrm>
            <a:off x="1268358" y="1607573"/>
            <a:ext cx="219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database user is required to allow access to the remote instance.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D2E88E-5CAF-9B56-C76E-F7EE9773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36" r="90223" b="5873"/>
          <a:stretch/>
        </p:blipFill>
        <p:spPr>
          <a:xfrm>
            <a:off x="1" y="1733071"/>
            <a:ext cx="1192125" cy="4068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21CCE-502D-2322-F544-B7A6E730E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23" r="90747" b="12245"/>
          <a:stretch/>
        </p:blipFill>
        <p:spPr>
          <a:xfrm>
            <a:off x="1040" y="5203179"/>
            <a:ext cx="1128205" cy="364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762E88-3234-CB9F-381B-3162D07310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" t="1289" r="1125" b="1289"/>
          <a:stretch/>
        </p:blipFill>
        <p:spPr>
          <a:xfrm>
            <a:off x="3563988" y="1343152"/>
            <a:ext cx="5079080" cy="431052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30B637-9701-45A0-90F8-D197CCC1F167}"/>
              </a:ext>
            </a:extLst>
          </p:cNvPr>
          <p:cNvSpPr/>
          <p:nvPr/>
        </p:nvSpPr>
        <p:spPr>
          <a:xfrm>
            <a:off x="6701749" y="584408"/>
            <a:ext cx="517586" cy="234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2C0B0E-42DA-181B-C40F-E925A3C1F49D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 flipH="1">
            <a:off x="6103528" y="818478"/>
            <a:ext cx="857014" cy="524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2A79BA-84A8-3BC7-7010-4C815349CDB0}"/>
              </a:ext>
            </a:extLst>
          </p:cNvPr>
          <p:cNvSpPr txBox="1"/>
          <p:nvPr/>
        </p:nvSpPr>
        <p:spPr>
          <a:xfrm>
            <a:off x="9023552" y="2519517"/>
            <a:ext cx="25760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Name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(Username) 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Password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are the only required fields for Database Users. Be sure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Approved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is checked 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Change Password On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is appropriately set.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0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B77A3-0793-CBBF-66A2-0069356A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C3ED3-3F1A-F38B-33EC-6261D7A36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8C496-9223-7033-05E0-9A84B6072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956" b="3801"/>
          <a:stretch/>
        </p:blipFill>
        <p:spPr>
          <a:xfrm>
            <a:off x="0" y="0"/>
            <a:ext cx="12191495" cy="6257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61E256-91DE-A5A8-509D-648EB09C0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36" r="90223" b="5873"/>
          <a:stretch/>
        </p:blipFill>
        <p:spPr>
          <a:xfrm>
            <a:off x="1" y="1733071"/>
            <a:ext cx="1192125" cy="4068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96CB5-79C7-14D4-D0B8-45ADD9AF8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" t="3673" r="2824" b="4616"/>
          <a:stretch/>
        </p:blipFill>
        <p:spPr>
          <a:xfrm>
            <a:off x="1374726" y="3046164"/>
            <a:ext cx="2857115" cy="220133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C9FA8-B7F3-7D78-BC8D-D4536629D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3" t="2469" r="3714" b="2951"/>
          <a:stretch/>
        </p:blipFill>
        <p:spPr>
          <a:xfrm>
            <a:off x="7929372" y="3357861"/>
            <a:ext cx="2860194" cy="280169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F5F4B-472E-6086-E054-080A890B5D1E}"/>
              </a:ext>
            </a:extLst>
          </p:cNvPr>
          <p:cNvSpPr/>
          <p:nvPr/>
        </p:nvSpPr>
        <p:spPr>
          <a:xfrm>
            <a:off x="6741175" y="1980458"/>
            <a:ext cx="5217393" cy="19608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6432D-90C2-E139-02A0-8E9D706CED7A}"/>
              </a:ext>
            </a:extLst>
          </p:cNvPr>
          <p:cNvCxnSpPr>
            <a:cxnSpLocks/>
            <a:stCxn id="10" idx="1"/>
            <a:endCxn id="7" idx="0"/>
          </p:cNvCxnSpPr>
          <p:nvPr/>
        </p:nvCxnSpPr>
        <p:spPr>
          <a:xfrm flipH="1">
            <a:off x="2803284" y="2078500"/>
            <a:ext cx="3937891" cy="9676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442570-8035-8FB5-DE9E-128F90BD0018}"/>
              </a:ext>
            </a:extLst>
          </p:cNvPr>
          <p:cNvSpPr/>
          <p:nvPr/>
        </p:nvSpPr>
        <p:spPr>
          <a:xfrm>
            <a:off x="6750558" y="2200475"/>
            <a:ext cx="5203010" cy="20466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A99B46-C1E1-8257-A55E-EF8B340C7AAB}"/>
              </a:ext>
            </a:extLst>
          </p:cNvPr>
          <p:cNvCxnSpPr>
            <a:cxnSpLocks/>
            <a:stCxn id="17" idx="2"/>
            <a:endCxn id="9" idx="0"/>
          </p:cNvCxnSpPr>
          <p:nvPr/>
        </p:nvCxnSpPr>
        <p:spPr>
          <a:xfrm>
            <a:off x="9352063" y="2405140"/>
            <a:ext cx="7406" cy="95272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EEE78FD-FF23-005B-F98B-66989089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5316" r="45393" b="50705"/>
          <a:stretch/>
        </p:blipFill>
        <p:spPr>
          <a:xfrm>
            <a:off x="-2454" y="2603092"/>
            <a:ext cx="1123335" cy="272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2F33FC-D6ED-D490-7CEF-BB2D8F752182}"/>
              </a:ext>
            </a:extLst>
          </p:cNvPr>
          <p:cNvSpPr txBox="1"/>
          <p:nvPr/>
        </p:nvSpPr>
        <p:spPr>
          <a:xfrm>
            <a:off x="4553341" y="3620279"/>
            <a:ext cx="313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Once a connection has been established, Meter and Asset configuration and data can be pushed to the remote instance in the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Remote Meters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Remote Assets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tabs.</a:t>
            </a:r>
          </a:p>
        </p:txBody>
      </p:sp>
    </p:spTree>
    <p:extLst>
      <p:ext uri="{BB962C8B-B14F-4D97-AF65-F5344CB8AC3E}">
        <p14:creationId xmlns:p14="http://schemas.microsoft.com/office/powerpoint/2010/main" val="2601264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147F-B0E8-FB72-75F6-4F150BDE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11B0B-C3F9-6DFC-C333-2F5EE198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C9B03-89F4-E977-5B47-5CFDC3A72FE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7" name="Picture 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C4661B7F-D426-C5E6-CCBD-9EBFCB5C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1" y="2019545"/>
            <a:ext cx="2888868" cy="448582"/>
          </a:xfrm>
          <a:prstGeom prst="rect">
            <a:avLst/>
          </a:prstGeom>
        </p:spPr>
      </p:pic>
      <p:pic>
        <p:nvPicPr>
          <p:cNvPr id="9" name="Picture 8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75651BD3-18D9-25D3-39A9-6CC3FD97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06" y="1836776"/>
            <a:ext cx="2152037" cy="81930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38E7AF9-BF66-6369-A533-536846FE0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75" y="1925996"/>
            <a:ext cx="2542722" cy="635680"/>
          </a:xfrm>
          <a:prstGeom prst="rect">
            <a:avLst/>
          </a:prstGeom>
        </p:spPr>
      </p:pic>
      <p:sp>
        <p:nvSpPr>
          <p:cNvPr id="14" name="Half Frame 13">
            <a:extLst>
              <a:ext uri="{FF2B5EF4-FFF2-40B4-BE49-F238E27FC236}">
                <a16:creationId xmlns:a16="http://schemas.microsoft.com/office/drawing/2014/main" id="{503590A8-C985-EE49-5544-7BA5E7CBDC76}"/>
              </a:ext>
            </a:extLst>
          </p:cNvPr>
          <p:cNvSpPr/>
          <p:nvPr/>
        </p:nvSpPr>
        <p:spPr>
          <a:xfrm rot="8059068">
            <a:off x="7857296" y="1886485"/>
            <a:ext cx="730086" cy="714703"/>
          </a:xfrm>
          <a:prstGeom prst="halfFrame">
            <a:avLst>
              <a:gd name="adj1" fmla="val 11820"/>
              <a:gd name="adj2" fmla="val 12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4E0387C1-925B-16E6-2554-37FEDBB2D5DF}"/>
              </a:ext>
            </a:extLst>
          </p:cNvPr>
          <p:cNvSpPr/>
          <p:nvPr/>
        </p:nvSpPr>
        <p:spPr>
          <a:xfrm rot="8059068">
            <a:off x="3910663" y="1886485"/>
            <a:ext cx="730086" cy="714703"/>
          </a:xfrm>
          <a:prstGeom prst="halfFrame">
            <a:avLst>
              <a:gd name="adj1" fmla="val 12422"/>
              <a:gd name="adj2" fmla="val 12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261DF-AB05-54FE-94B7-BBB718C95EB2}"/>
              </a:ext>
            </a:extLst>
          </p:cNvPr>
          <p:cNvSpPr txBox="1"/>
          <p:nvPr/>
        </p:nvSpPr>
        <p:spPr>
          <a:xfrm>
            <a:off x="1215188" y="140769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System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C99C2-328B-FA84-4835-108FE669F489}"/>
              </a:ext>
            </a:extLst>
          </p:cNvPr>
          <p:cNvSpPr txBox="1"/>
          <p:nvPr/>
        </p:nvSpPr>
        <p:spPr>
          <a:xfrm>
            <a:off x="9107903" y="1407694"/>
            <a:ext cx="217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Waveform of 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9A2D6-26CF-A637-FD91-8423518B6891}"/>
              </a:ext>
            </a:extLst>
          </p:cNvPr>
          <p:cNvSpPr txBox="1"/>
          <p:nvPr/>
        </p:nvSpPr>
        <p:spPr>
          <a:xfrm>
            <a:off x="601579" y="3267678"/>
            <a:ext cx="10942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View the results of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openXDA’s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analysis in stats tables, charts, and waveforms.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From wide area down to single waveform focus.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Rebranding of SE Browser to PQ Browser as its functionality expands.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2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1C9F7-DE10-E663-5ECE-AD6EBB83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A2DE2-26B2-5373-09F7-210BD96A41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CF19563-105F-93B5-2D91-3AE7B7D05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1"/>
          <a:stretch/>
        </p:blipFill>
        <p:spPr>
          <a:xfrm>
            <a:off x="569008" y="410703"/>
            <a:ext cx="3842696" cy="485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B741F-F678-506D-31AC-BF65A5C97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" r="642"/>
          <a:stretch/>
        </p:blipFill>
        <p:spPr>
          <a:xfrm>
            <a:off x="1335181" y="1283580"/>
            <a:ext cx="9532417" cy="4977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6338D-B16A-BDC9-0904-362547C4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57" b="16779"/>
          <a:stretch/>
        </p:blipFill>
        <p:spPr>
          <a:xfrm>
            <a:off x="156488" y="4256411"/>
            <a:ext cx="3495675" cy="2751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CBFD4-A666-AA8B-B312-0E3C76F8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3" t="5934" r="3242" b="4102"/>
          <a:stretch/>
        </p:blipFill>
        <p:spPr>
          <a:xfrm>
            <a:off x="7797032" y="2905042"/>
            <a:ext cx="3976879" cy="238715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77572-2BE7-42FC-A948-C26E16719B40}"/>
              </a:ext>
            </a:extLst>
          </p:cNvPr>
          <p:cNvSpPr txBox="1"/>
          <p:nvPr/>
        </p:nvSpPr>
        <p:spPr>
          <a:xfrm>
            <a:off x="361667" y="4631783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Select an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  <a:hlinkClick r:id="rId6" action="ppaction://hlinksldjump"/>
              </a:rPr>
              <a:t>Asset Group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to filter the meters being viewed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A270D-F699-405D-6877-8E5810AA5796}"/>
              </a:ext>
            </a:extLst>
          </p:cNvPr>
          <p:cNvSpPr txBox="1"/>
          <p:nvPr/>
        </p:nvSpPr>
        <p:spPr>
          <a:xfrm>
            <a:off x="7630790" y="5253522"/>
            <a:ext cx="462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Default time range is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Last 30 Days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the date picker always shows 2 consecutive months, regardless of selection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C676F3-7A00-42DC-33AE-34B7EDC4C556}"/>
              </a:ext>
            </a:extLst>
          </p:cNvPr>
          <p:cNvSpPr/>
          <p:nvPr/>
        </p:nvSpPr>
        <p:spPr>
          <a:xfrm>
            <a:off x="1304360" y="1391830"/>
            <a:ext cx="1503575" cy="1835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3E613D-B743-F933-8D42-50184BF6D079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 flipH="1">
            <a:off x="1904326" y="1575412"/>
            <a:ext cx="151822" cy="2680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8DCA26-B6EB-7A2D-275D-CEAF5447F81B}"/>
              </a:ext>
            </a:extLst>
          </p:cNvPr>
          <p:cNvSpPr/>
          <p:nvPr/>
        </p:nvSpPr>
        <p:spPr>
          <a:xfrm>
            <a:off x="5896778" y="1393635"/>
            <a:ext cx="873087" cy="1762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413ECB-697C-FF2F-139A-D16EC718CC16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>
            <a:off x="6333322" y="1569905"/>
            <a:ext cx="3452150" cy="133513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73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AA4A7-5AD3-F2BF-84A7-DE9EC633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5D3AF-592A-E2A0-9CE8-EF2E1B0CD4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43414" y="6415917"/>
            <a:ext cx="3709985" cy="305558"/>
          </a:xfrm>
        </p:spPr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CF293-19AB-8825-987B-1A0422F2C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02" t="11528" r="329" b="3332"/>
          <a:stretch/>
        </p:blipFill>
        <p:spPr>
          <a:xfrm>
            <a:off x="2790967" y="600500"/>
            <a:ext cx="5879219" cy="56609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415CEF-36B0-29E7-B3F2-A4B9B068C767}"/>
              </a:ext>
            </a:extLst>
          </p:cNvPr>
          <p:cNvSpPr/>
          <p:nvPr/>
        </p:nvSpPr>
        <p:spPr>
          <a:xfrm>
            <a:off x="2786635" y="577108"/>
            <a:ext cx="282046" cy="316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0340D3-2B7B-943C-F0FF-0C9D75DB872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 flipV="1">
            <a:off x="1798721" y="735518"/>
            <a:ext cx="987914" cy="4485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AB3192-5A31-F660-CEF0-75571059D742}"/>
              </a:ext>
            </a:extLst>
          </p:cNvPr>
          <p:cNvSpPr txBox="1"/>
          <p:nvPr/>
        </p:nvSpPr>
        <p:spPr>
          <a:xfrm>
            <a:off x="166268" y="707063"/>
            <a:ext cx="1632453" cy="954107"/>
          </a:xfrm>
          <a:prstGeom prst="rect">
            <a:avLst/>
          </a:prstGeom>
          <a:solidFill>
            <a:srgbClr val="F8F9FA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Use the dropdown above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Grid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to change to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Map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view.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04E0CD-7994-D41E-7506-091C1F8CC0B3}"/>
              </a:ext>
            </a:extLst>
          </p:cNvPr>
          <p:cNvSpPr/>
          <p:nvPr/>
        </p:nvSpPr>
        <p:spPr>
          <a:xfrm>
            <a:off x="3378570" y="584018"/>
            <a:ext cx="367021" cy="17118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6FC03F-A68A-E4D3-BEFA-879D9B7B74A7}"/>
              </a:ext>
            </a:extLst>
          </p:cNvPr>
          <p:cNvCxnSpPr>
            <a:cxnSpLocks/>
            <a:stCxn id="20" idx="3"/>
            <a:endCxn id="15" idx="2"/>
          </p:cNvCxnSpPr>
          <p:nvPr/>
        </p:nvCxnSpPr>
        <p:spPr>
          <a:xfrm flipV="1">
            <a:off x="2352173" y="755206"/>
            <a:ext cx="1209908" cy="219757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024CF7-EDFC-A792-6518-4D9664A3A551}"/>
              </a:ext>
            </a:extLst>
          </p:cNvPr>
          <p:cNvSpPr txBox="1"/>
          <p:nvPr/>
        </p:nvSpPr>
        <p:spPr>
          <a:xfrm>
            <a:off x="240631" y="2152558"/>
            <a:ext cx="2111542" cy="160043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If the selected Asset Group is part of another Asset Group, the option to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Step Out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 the hierarchy is available on both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Grid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Map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view.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BF04B5-AC65-4C03-A425-280C135B4446}"/>
              </a:ext>
            </a:extLst>
          </p:cNvPr>
          <p:cNvSpPr/>
          <p:nvPr/>
        </p:nvSpPr>
        <p:spPr>
          <a:xfrm>
            <a:off x="3762464" y="3667511"/>
            <a:ext cx="320013" cy="26178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EE6E26-B59D-EBC2-F0E3-9280979CD26B}"/>
              </a:ext>
            </a:extLst>
          </p:cNvPr>
          <p:cNvCxnSpPr>
            <a:cxnSpLocks/>
            <a:stCxn id="26" idx="3"/>
            <a:endCxn id="22" idx="3"/>
          </p:cNvCxnSpPr>
          <p:nvPr/>
        </p:nvCxnSpPr>
        <p:spPr>
          <a:xfrm flipV="1">
            <a:off x="2249905" y="3890960"/>
            <a:ext cx="1559424" cy="102954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347C38-1253-EB1D-65A2-63E9875557C2}"/>
              </a:ext>
            </a:extLst>
          </p:cNvPr>
          <p:cNvSpPr txBox="1"/>
          <p:nvPr/>
        </p:nvSpPr>
        <p:spPr>
          <a:xfrm>
            <a:off x="228431" y="4228009"/>
            <a:ext cx="2021474" cy="1384995"/>
          </a:xfrm>
          <a:prstGeom prst="rect">
            <a:avLst/>
          </a:prstGeom>
          <a:solidFill>
            <a:srgbClr val="F8F9FA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dots on the map represent substations, based on the Longitude and Latitude configured in System Center.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5741F88-C65C-8CD8-6E37-2ABECC0F2B58}"/>
              </a:ext>
            </a:extLst>
          </p:cNvPr>
          <p:cNvSpPr/>
          <p:nvPr/>
        </p:nvSpPr>
        <p:spPr>
          <a:xfrm>
            <a:off x="7649570" y="5547815"/>
            <a:ext cx="1064526" cy="75062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CEE958-BFDE-BFB3-2A86-74BFF0489098}"/>
              </a:ext>
            </a:extLst>
          </p:cNvPr>
          <p:cNvCxnSpPr>
            <a:cxnSpLocks/>
            <a:stCxn id="47" idx="1"/>
            <a:endCxn id="38" idx="0"/>
          </p:cNvCxnSpPr>
          <p:nvPr/>
        </p:nvCxnSpPr>
        <p:spPr>
          <a:xfrm flipH="1">
            <a:off x="8181833" y="2940893"/>
            <a:ext cx="765649" cy="260692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D2E5F26-85EF-4A7A-665E-0A6FA8DFD15C}"/>
              </a:ext>
            </a:extLst>
          </p:cNvPr>
          <p:cNvSpPr txBox="1"/>
          <p:nvPr/>
        </p:nvSpPr>
        <p:spPr>
          <a:xfrm>
            <a:off x="8947482" y="632569"/>
            <a:ext cx="2963781" cy="461664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“auras” around the substation locations are configured using the Legend at the bottom right of the Map. Min and Max auto fills based on available data when a data type is selected.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Available data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Event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Sag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Swell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Interruption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Sag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Swell Maximum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Maximum Voltage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Minimum Voltage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Average Voltage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Maximum Voltage THD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Minimum Voltage THD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Maximum Short Term Flicker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Minimum Short Term Flicker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Average Short Term Flicker</a:t>
            </a:r>
          </a:p>
        </p:txBody>
      </p:sp>
    </p:spTree>
    <p:extLst>
      <p:ext uri="{BB962C8B-B14F-4D97-AF65-F5344CB8AC3E}">
        <p14:creationId xmlns:p14="http://schemas.microsoft.com/office/powerpoint/2010/main" val="3289287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1AF3D-EF99-2EBD-8F8C-83D5212B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8E18C9-E9C7-E307-BC1F-85750B06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Animations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9DFDD-2CE9-7F61-DF31-E5E8F18AB2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D40D96D-13FF-84CF-388C-EB85C89A5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24" t="26280" r="936" b="4138"/>
          <a:stretch/>
        </p:blipFill>
        <p:spPr bwMode="auto">
          <a:xfrm>
            <a:off x="5416220" y="1289713"/>
            <a:ext cx="6272465" cy="497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533FF-4AB1-C668-924B-976C60372DBB}"/>
              </a:ext>
            </a:extLst>
          </p:cNvPr>
          <p:cNvSpPr txBox="1"/>
          <p:nvPr/>
        </p:nvSpPr>
        <p:spPr>
          <a:xfrm>
            <a:off x="210556" y="1641215"/>
            <a:ext cx="4987086" cy="31085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When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Trending Data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tab is selected, the animation feature can be used by selecting a day from the bar chart on the left.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Size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Color Metric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functions the same as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Legend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though limited to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Min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Max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Average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Voltage RMS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Voltage THD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Short Term Flicker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Select an appropriate interval from the dropdown.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1, 5, 10, 15, 20, 30, and 60 min intervals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Select the time range to be viewed using the sliders.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Click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Load Data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for the animation controls to become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trending data can now be “stepped through” or played as an animation to view the effects across your system.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F28D4D-0E86-6762-FAA3-A89BDC2853B5}"/>
              </a:ext>
            </a:extLst>
          </p:cNvPr>
          <p:cNvSpPr/>
          <p:nvPr/>
        </p:nvSpPr>
        <p:spPr>
          <a:xfrm>
            <a:off x="5396170" y="4944979"/>
            <a:ext cx="3086100" cy="1335505"/>
          </a:xfrm>
          <a:prstGeom prst="roundRect">
            <a:avLst>
              <a:gd name="adj" fmla="val 694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31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5F6C51-F103-C4F6-0DBB-2FBD5E9DD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" b="784"/>
          <a:stretch/>
        </p:blipFill>
        <p:spPr>
          <a:xfrm>
            <a:off x="91441" y="1287377"/>
            <a:ext cx="9643311" cy="49766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1AB1F-86C3-C079-3200-2161DC98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507A5-9C79-B0B6-D174-593E74C3E1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70A49-4192-3738-9EF7-2BF34762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0" y="386162"/>
            <a:ext cx="5557134" cy="5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7272E9-D99E-C582-AD3E-AB11C956EBEA}"/>
              </a:ext>
            </a:extLst>
          </p:cNvPr>
          <p:cNvSpPr/>
          <p:nvPr/>
        </p:nvSpPr>
        <p:spPr>
          <a:xfrm>
            <a:off x="9407829" y="1299148"/>
            <a:ext cx="164892" cy="1299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F800980-4D09-FBA7-1261-DF9A1BD92D95}"/>
              </a:ext>
            </a:extLst>
          </p:cNvPr>
          <p:cNvSpPr/>
          <p:nvPr/>
        </p:nvSpPr>
        <p:spPr>
          <a:xfrm>
            <a:off x="6666896" y="1463524"/>
            <a:ext cx="3043162" cy="2097313"/>
          </a:xfrm>
          <a:prstGeom prst="roundRect">
            <a:avLst>
              <a:gd name="adj" fmla="val 188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98D4E5-6523-99EB-E8FF-82A2379C70D0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5293362" y="4981273"/>
            <a:ext cx="2700408" cy="1145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AAA4AF7-C091-E914-B9C1-176FB1C7B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" t="3134" r="1986" b="5149"/>
          <a:stretch/>
        </p:blipFill>
        <p:spPr>
          <a:xfrm>
            <a:off x="7902328" y="4328160"/>
            <a:ext cx="3300763" cy="13062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387C45-56AB-9958-5E60-2B32DF86E651}"/>
              </a:ext>
            </a:extLst>
          </p:cNvPr>
          <p:cNvSpPr txBox="1"/>
          <p:nvPr/>
        </p:nvSpPr>
        <p:spPr>
          <a:xfrm>
            <a:off x="9894019" y="1306673"/>
            <a:ext cx="2140895" cy="138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 change the number of results shown, use the gear at the top right.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Note: larger numbers of results can negatively influence load times.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307648-8D9D-DAC8-4960-38DF73DBC91D}"/>
              </a:ext>
            </a:extLst>
          </p:cNvPr>
          <p:cNvSpPr txBox="1"/>
          <p:nvPr/>
        </p:nvSpPr>
        <p:spPr>
          <a:xfrm>
            <a:off x="5256110" y="3185491"/>
            <a:ext cx="1432560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 change the visible results table columns, use this gear.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is the only column that cannot be disabled.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C4A34B6-108C-280E-E958-3433A418A8B5}"/>
              </a:ext>
            </a:extLst>
          </p:cNvPr>
          <p:cNvSpPr txBox="1"/>
          <p:nvPr/>
        </p:nvSpPr>
        <p:spPr>
          <a:xfrm>
            <a:off x="9880901" y="2773503"/>
            <a:ext cx="2111289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Both the Number of Results and Table Columns settings persist between sessions and are local to the workstation.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955AA87-E084-D35D-DD90-C005FD39E13C}"/>
              </a:ext>
            </a:extLst>
          </p:cNvPr>
          <p:cNvSpPr/>
          <p:nvPr/>
        </p:nvSpPr>
        <p:spPr>
          <a:xfrm>
            <a:off x="5245316" y="2889197"/>
            <a:ext cx="45719" cy="3365606"/>
          </a:xfrm>
          <a:prstGeom prst="roundRect">
            <a:avLst>
              <a:gd name="adj" fmla="val 1880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0395F-EDC1-09A2-0931-C0E56CB9BF38}"/>
              </a:ext>
            </a:extLst>
          </p:cNvPr>
          <p:cNvSpPr/>
          <p:nvPr/>
        </p:nvSpPr>
        <p:spPr>
          <a:xfrm>
            <a:off x="822962" y="6014718"/>
            <a:ext cx="4470400" cy="223522"/>
          </a:xfrm>
          <a:prstGeom prst="roundRect">
            <a:avLst>
              <a:gd name="adj" fmla="val 188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9DD763-B388-2D1D-CCA5-8EA482FCC36D}"/>
              </a:ext>
            </a:extLst>
          </p:cNvPr>
          <p:cNvSpPr txBox="1"/>
          <p:nvPr/>
        </p:nvSpPr>
        <p:spPr>
          <a:xfrm>
            <a:off x="3708778" y="3465612"/>
            <a:ext cx="1376885" cy="246221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Drag bar (highlighted in yellow for demonstration) side-to-side to resize results table and event preview pane up to a 75/25 split on either side.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69BF69-161D-396E-C5A8-5CC1AB8445E5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365161" y="2484521"/>
            <a:ext cx="368887" cy="42362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500CF5-2A4D-8AF1-4BFA-79728E7ABE8A}"/>
              </a:ext>
            </a:extLst>
          </p:cNvPr>
          <p:cNvSpPr/>
          <p:nvPr/>
        </p:nvSpPr>
        <p:spPr>
          <a:xfrm>
            <a:off x="103474" y="1900989"/>
            <a:ext cx="523373" cy="58353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10FD5-7D76-5747-15AD-27025FF52C66}"/>
              </a:ext>
            </a:extLst>
          </p:cNvPr>
          <p:cNvSpPr txBox="1"/>
          <p:nvPr/>
        </p:nvSpPr>
        <p:spPr>
          <a:xfrm>
            <a:off x="101307" y="2908149"/>
            <a:ext cx="1265481" cy="1384995"/>
          </a:xfrm>
          <a:prstGeom prst="rect">
            <a:avLst/>
          </a:prstGeom>
          <a:solidFill>
            <a:srgbClr val="F8F9FA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Use the </a:t>
            </a:r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CustomReports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Value List in System Center to configure viewable reports.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480B79-DF27-BC52-9BB2-74E2399476C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490275" y="1429062"/>
            <a:ext cx="153877" cy="2899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46F442-D5BB-B846-9FE7-F1DCA59B8341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 flipV="1">
            <a:off x="5227798" y="2512181"/>
            <a:ext cx="1439098" cy="7072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A6CC9A2-A8B1-3A25-E205-46CB40A2F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67" t="37559" r="46424" b="60261"/>
          <a:stretch/>
        </p:blipFill>
        <p:spPr>
          <a:xfrm>
            <a:off x="5115253" y="3155547"/>
            <a:ext cx="97437" cy="10992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DBD8B1-6158-8C98-DDE0-D10C8D047C01}"/>
              </a:ext>
            </a:extLst>
          </p:cNvPr>
          <p:cNvSpPr/>
          <p:nvPr/>
        </p:nvSpPr>
        <p:spPr>
          <a:xfrm>
            <a:off x="5103974" y="3155157"/>
            <a:ext cx="123824" cy="12858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4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DBCAF-C040-4CF2-EF46-AB1274D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81CBA-5096-3F66-B312-96B2400A6E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03ADA-DE56-B23E-D4BF-CF89348A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" t="2300" b="1280"/>
          <a:stretch/>
        </p:blipFill>
        <p:spPr>
          <a:xfrm>
            <a:off x="0" y="2131883"/>
            <a:ext cx="12192000" cy="1966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4781CB-357A-7509-7FB9-C3A85424B292}"/>
              </a:ext>
            </a:extLst>
          </p:cNvPr>
          <p:cNvSpPr txBox="1"/>
          <p:nvPr/>
        </p:nvSpPr>
        <p:spPr>
          <a:xfrm>
            <a:off x="162428" y="4254507"/>
            <a:ext cx="2809374" cy="16004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Date/Time Filter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selected date and time is the center point for the window.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Time Window(+/-)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field does not accept decimals.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Quick picks (below) highlight in blue when selected.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C730F-DBC4-8042-CFE8-4E7B2DA789F7}"/>
              </a:ext>
            </a:extLst>
          </p:cNvPr>
          <p:cNvSpPr txBox="1"/>
          <p:nvPr/>
        </p:nvSpPr>
        <p:spPr>
          <a:xfrm>
            <a:off x="3224466" y="4249044"/>
            <a:ext cx="1991228" cy="160043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Event Type Filter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Available Event Types and their organization into categories are configurable in System Center under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Event Types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57A1A-85DE-592B-4864-80B703A81425}"/>
              </a:ext>
            </a:extLst>
          </p:cNvPr>
          <p:cNvSpPr txBox="1"/>
          <p:nvPr/>
        </p:nvSpPr>
        <p:spPr>
          <a:xfrm>
            <a:off x="126332" y="622694"/>
            <a:ext cx="6962682" cy="138499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Event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Filter by where the events sit on a given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Mag-Dur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curve.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Filter by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Filter by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Duration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in cycles.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Filter by Line to Line or Line to Neutral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Magnitude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(per unit).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These filters become unavailable if their associated event type is filtered out.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242EA3-0689-DC3F-DEA8-8F579620270B}"/>
              </a:ext>
            </a:extLst>
          </p:cNvPr>
          <p:cNvSpPr txBox="1"/>
          <p:nvPr/>
        </p:nvSpPr>
        <p:spPr>
          <a:xfrm>
            <a:off x="6813798" y="4163775"/>
            <a:ext cx="5378202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Other Filters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Filter by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Meter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Asset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Asset Group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and/or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Substation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When a filter of the given type is selected, the associated button will turn yellow and show a count of the number of selections in the filter.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7180C5-B914-5E90-7359-073695EFE1FC}"/>
              </a:ext>
            </a:extLst>
          </p:cNvPr>
          <p:cNvSpPr txBox="1"/>
          <p:nvPr/>
        </p:nvSpPr>
        <p:spPr>
          <a:xfrm>
            <a:off x="7236995" y="624456"/>
            <a:ext cx="4955006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Hide/Reset Filters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 give more room to your search results and event preview, the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Hide Filters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button will hide the entire filter bar, showing only the selected time window. If a filter other than time has been applied, the button will turn yellow.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Reset Filters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will reset all applied filters except time window.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3EAEC7-1BCE-EBDC-1ACB-ADC51F2AD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65" t="8109" r="2144" b="68408"/>
          <a:stretch/>
        </p:blipFill>
        <p:spPr>
          <a:xfrm>
            <a:off x="9292562" y="5083791"/>
            <a:ext cx="2719448" cy="10508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5F1E9B-3A3E-9E2E-3DD0-A0E3212C7A4F}"/>
              </a:ext>
            </a:extLst>
          </p:cNvPr>
          <p:cNvSpPr txBox="1"/>
          <p:nvPr/>
        </p:nvSpPr>
        <p:spPr>
          <a:xfrm>
            <a:off x="6811522" y="5226026"/>
            <a:ext cx="2373421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Mousing over the button shows the selections (up to 10).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BA08D0-16BD-D8C7-8C8E-5F899D928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" t="10343" r="5075" b="10342"/>
          <a:stretch/>
        </p:blipFill>
        <p:spPr>
          <a:xfrm>
            <a:off x="10593805" y="1513502"/>
            <a:ext cx="637674" cy="2250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C7510A-61A5-C11F-50BF-32C6F9BD5A87}"/>
              </a:ext>
            </a:extLst>
          </p:cNvPr>
          <p:cNvSpPr/>
          <p:nvPr/>
        </p:nvSpPr>
        <p:spPr>
          <a:xfrm>
            <a:off x="0" y="2135608"/>
            <a:ext cx="3134226" cy="19190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794C4-342D-BD63-13BB-B39CC1BD73FB}"/>
              </a:ext>
            </a:extLst>
          </p:cNvPr>
          <p:cNvSpPr/>
          <p:nvPr/>
        </p:nvSpPr>
        <p:spPr>
          <a:xfrm>
            <a:off x="11604458" y="2131598"/>
            <a:ext cx="587542" cy="191903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B4BBEA-3950-C47E-8AD1-9BA031CD6663}"/>
              </a:ext>
            </a:extLst>
          </p:cNvPr>
          <p:cNvSpPr/>
          <p:nvPr/>
        </p:nvSpPr>
        <p:spPr>
          <a:xfrm>
            <a:off x="10052384" y="2127587"/>
            <a:ext cx="1526005" cy="19190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47C0F8-CA18-24E5-17A5-C3F9D519F9BA}"/>
              </a:ext>
            </a:extLst>
          </p:cNvPr>
          <p:cNvSpPr/>
          <p:nvPr/>
        </p:nvSpPr>
        <p:spPr>
          <a:xfrm>
            <a:off x="5293895" y="2135608"/>
            <a:ext cx="4710363" cy="191903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DF453-D3FF-6B2D-27C9-A5A796C6183F}"/>
              </a:ext>
            </a:extLst>
          </p:cNvPr>
          <p:cNvSpPr/>
          <p:nvPr/>
        </p:nvSpPr>
        <p:spPr>
          <a:xfrm>
            <a:off x="3190373" y="2137613"/>
            <a:ext cx="2061411" cy="191903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20F156-DF61-F070-A0BA-A598C7FFC3D3}"/>
              </a:ext>
            </a:extLst>
          </p:cNvPr>
          <p:cNvSpPr/>
          <p:nvPr/>
        </p:nvSpPr>
        <p:spPr>
          <a:xfrm>
            <a:off x="5295901" y="4056649"/>
            <a:ext cx="1513973" cy="215164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248F2E-C944-B507-B648-7F42B69185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2" r="2885" b="4612"/>
          <a:stretch/>
        </p:blipFill>
        <p:spPr>
          <a:xfrm>
            <a:off x="5370394" y="3067602"/>
            <a:ext cx="1419367" cy="310486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1E1FBE-D11C-E837-F35B-15707202C890}"/>
              </a:ext>
            </a:extLst>
          </p:cNvPr>
          <p:cNvSpPr/>
          <p:nvPr/>
        </p:nvSpPr>
        <p:spPr>
          <a:xfrm>
            <a:off x="6853989" y="4193007"/>
            <a:ext cx="5267827" cy="19190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20E781-7C6F-4E61-6F55-5D9F8FEDCB83}"/>
              </a:ext>
            </a:extLst>
          </p:cNvPr>
          <p:cNvCxnSpPr>
            <a:stCxn id="14" idx="0"/>
            <a:endCxn id="28" idx="2"/>
          </p:cNvCxnSpPr>
          <p:nvPr/>
        </p:nvCxnSpPr>
        <p:spPr>
          <a:xfrm flipH="1" flipV="1">
            <a:off x="1567113" y="4054644"/>
            <a:ext cx="2" cy="199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60B3E3-E6A1-F32D-CDBA-F96AA877998B}"/>
              </a:ext>
            </a:extLst>
          </p:cNvPr>
          <p:cNvCxnSpPr>
            <a:cxnSpLocks/>
            <a:stCxn id="15" idx="0"/>
            <a:endCxn id="32" idx="2"/>
          </p:cNvCxnSpPr>
          <p:nvPr/>
        </p:nvCxnSpPr>
        <p:spPr>
          <a:xfrm flipV="1">
            <a:off x="4220080" y="4056649"/>
            <a:ext cx="999" cy="19239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496C70D-8506-608E-3443-42757E66650C}"/>
              </a:ext>
            </a:extLst>
          </p:cNvPr>
          <p:cNvCxnSpPr>
            <a:cxnSpLocks/>
            <a:stCxn id="31" idx="0"/>
            <a:endCxn id="16" idx="2"/>
          </p:cNvCxnSpPr>
          <p:nvPr/>
        </p:nvCxnSpPr>
        <p:spPr>
          <a:xfrm flipH="1" flipV="1">
            <a:off x="3607673" y="2007689"/>
            <a:ext cx="4041404" cy="127919"/>
          </a:xfrm>
          <a:prstGeom prst="line">
            <a:avLst/>
          </a:prstGeom>
          <a:ln w="28575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0263EC7-18FC-B692-DBEE-43721EFA4AC1}"/>
              </a:ext>
            </a:extLst>
          </p:cNvPr>
          <p:cNvCxnSpPr>
            <a:cxnSpLocks/>
            <a:stCxn id="34" idx="0"/>
            <a:endCxn id="30" idx="2"/>
          </p:cNvCxnSpPr>
          <p:nvPr/>
        </p:nvCxnSpPr>
        <p:spPr>
          <a:xfrm flipV="1">
            <a:off x="9487903" y="4046623"/>
            <a:ext cx="1327484" cy="146384"/>
          </a:xfrm>
          <a:prstGeom prst="line">
            <a:avLst/>
          </a:prstGeom>
          <a:ln w="28575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171D9A9-ACA0-BAF3-C137-EBD3679C004F}"/>
              </a:ext>
            </a:extLst>
          </p:cNvPr>
          <p:cNvCxnSpPr>
            <a:cxnSpLocks/>
            <a:stCxn id="29" idx="0"/>
            <a:endCxn id="18" idx="2"/>
          </p:cNvCxnSpPr>
          <p:nvPr/>
        </p:nvCxnSpPr>
        <p:spPr>
          <a:xfrm flipH="1" flipV="1">
            <a:off x="9714498" y="2009451"/>
            <a:ext cx="2183731" cy="122147"/>
          </a:xfrm>
          <a:prstGeom prst="line">
            <a:avLst/>
          </a:prstGeom>
          <a:ln w="28575" cap="rnd">
            <a:solidFill>
              <a:srgbClr val="7030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054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6F9A6C-978D-61D7-8469-F1FBB48A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Preview Pane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DA29F-F3A1-9050-4B15-8D131510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651F54-D775-4895-BCB0-AD77DC94EF0A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42E72-3AD1-56E6-1C37-4654357B05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2022 Grid Protection Alliance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CD7277A-1DD4-E725-8BD9-90C71362A0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4149" y="1497842"/>
            <a:ext cx="4333164" cy="46982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an event from the results list is selected, the Event Preview Pane is populated to the right.</a:t>
            </a:r>
          </a:p>
          <a:p>
            <a:r>
              <a:rPr lang="en-US" dirty="0"/>
              <a:t>View details about the event and asset.</a:t>
            </a:r>
          </a:p>
          <a:p>
            <a:r>
              <a:rPr lang="en-US" dirty="0"/>
              <a:t>Available widgets/cards are configurable (currently through the database, UI coming soon).</a:t>
            </a:r>
          </a:p>
          <a:p>
            <a:r>
              <a:rPr lang="en-US" dirty="0"/>
              <a:t>Ability to configure tabs coming soon.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2211C-579D-52DE-6F58-8C0E62D6B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t="924" b="2574"/>
          <a:stretch/>
        </p:blipFill>
        <p:spPr>
          <a:xfrm>
            <a:off x="5001901" y="1281784"/>
            <a:ext cx="6576260" cy="4960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90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2F392-CF72-0389-0690-E9415512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Widgets/Cards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C91641F-658F-808B-1879-8DA474DFC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903545"/>
              </p:ext>
            </p:extLst>
          </p:nvPr>
        </p:nvGraphicFramePr>
        <p:xfrm>
          <a:off x="838200" y="1438275"/>
          <a:ext cx="10515596" cy="3749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59932">
                  <a:extLst>
                    <a:ext uri="{9D8B030D-6E8A-4147-A177-3AD203B41FA5}">
                      <a16:colId xmlns:a16="http://schemas.microsoft.com/office/drawing/2014/main" val="2262809372"/>
                    </a:ext>
                  </a:extLst>
                </a:gridCol>
                <a:gridCol w="5751094">
                  <a:extLst>
                    <a:ext uri="{9D8B030D-6E8A-4147-A177-3AD203B41FA5}">
                      <a16:colId xmlns:a16="http://schemas.microsoft.com/office/drawing/2014/main" val="861584070"/>
                    </a:ext>
                  </a:extLst>
                </a:gridCol>
                <a:gridCol w="1762627">
                  <a:extLst>
                    <a:ext uri="{9D8B030D-6E8A-4147-A177-3AD203B41FA5}">
                      <a16:colId xmlns:a16="http://schemas.microsoft.com/office/drawing/2014/main" val="2180573624"/>
                    </a:ext>
                  </a:extLst>
                </a:gridCol>
                <a:gridCol w="741943">
                  <a:extLst>
                    <a:ext uri="{9D8B030D-6E8A-4147-A177-3AD203B41FA5}">
                      <a16:colId xmlns:a16="http://schemas.microsoft.com/office/drawing/2014/main" val="325497369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Widget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Current Tab Location(s)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Default?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564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Waveform Preview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the waveform preview(s) and </a:t>
                      </a:r>
                      <a:r>
                        <a:rPr lang="en-US" sz="1200" b="1" dirty="0"/>
                        <a:t>View in openSEE</a:t>
                      </a:r>
                      <a:r>
                        <a:rPr lang="en-US" sz="1200" b="0" dirty="0"/>
                        <a:t> link.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Waveform Analysis </a:t>
                      </a:r>
                      <a:r>
                        <a:rPr lang="en-US" sz="1200" dirty="0"/>
                        <a:t>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491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Interruption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PQI interruption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Configuration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321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Fault Evolution 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the Evolution, Inception, and Duration of a fault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Waveform Analysis </a:t>
                      </a:r>
                      <a:r>
                        <a:rPr lang="en-US" sz="1200" dirty="0"/>
                        <a:t>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172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Voltage Disturbance in Waveform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the voltage disturbances in the waveform, highlights the worst disturbance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Waveform Analysis </a:t>
                      </a:r>
                      <a:r>
                        <a:rPr lang="en-US" sz="1200" dirty="0"/>
                        <a:t>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63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Correlated Sags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time-correlated sags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Correlating Events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7160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Line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the line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Fault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5456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File 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the file path for the file containing the event, a link to System Center Configuration History, and Channel Mappings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Configuration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623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Asset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asset lifetime stats and event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Fault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877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Breaker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TCE performance during the selected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4702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Historic Breaker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History of selected TCE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3464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EPRI </a:t>
                      </a:r>
                      <a:r>
                        <a:rPr lang="en-US" sz="1200" dirty="0" err="1"/>
                        <a:t>CapBank</a:t>
                      </a:r>
                      <a:r>
                        <a:rPr lang="en-US" sz="1200" dirty="0"/>
                        <a:t> Analytic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CapBank</a:t>
                      </a:r>
                      <a:r>
                        <a:rPr lang="en-US" sz="1200" dirty="0"/>
                        <a:t> analytic for the selected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0195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Notes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Shows notes for the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Configuration</a:t>
                      </a:r>
                      <a:r>
                        <a:rPr lang="en-US" sz="1200" b="0" dirty="0"/>
                        <a:t> &amp; </a:t>
                      </a:r>
                      <a:r>
                        <a:rPr lang="en-US" sz="1200" b="1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36521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1A19F-775B-D020-2903-A97D6DD7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4B70B-99E0-374A-A9AD-728EF46C59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BE830-CDA3-2A2C-0195-FC55DD0A1DF3}"/>
              </a:ext>
            </a:extLst>
          </p:cNvPr>
          <p:cNvSpPr txBox="1"/>
          <p:nvPr/>
        </p:nvSpPr>
        <p:spPr>
          <a:xfrm>
            <a:off x="1526151" y="5426242"/>
            <a:ext cx="914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Additional widgets/cards may be available and not listed due to being developed for tools used at specific utilities. Contact GPA for more information or to develop a custom widget/card.</a:t>
            </a:r>
          </a:p>
        </p:txBody>
      </p:sp>
    </p:spTree>
    <p:extLst>
      <p:ext uri="{BB962C8B-B14F-4D97-AF65-F5344CB8AC3E}">
        <p14:creationId xmlns:p14="http://schemas.microsoft.com/office/powerpoint/2010/main" val="3095473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A5F48-F640-81E7-2755-F0673458F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Configuration tool for openXDA and the associated suite of tools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 action="ppaction://hlinksldjump"/>
              </a:rPr>
              <a:t>Asset</a:t>
            </a:r>
            <a:r>
              <a:rPr lang="en-US" dirty="0"/>
              <a:t>, </a:t>
            </a:r>
            <a:r>
              <a:rPr lang="en-US" dirty="0">
                <a:hlinkClick r:id="rId3" action="ppaction://hlinksldjump"/>
              </a:rPr>
              <a:t>Substation</a:t>
            </a:r>
            <a:r>
              <a:rPr lang="en-US" dirty="0"/>
              <a:t>, and </a:t>
            </a:r>
            <a:r>
              <a:rPr lang="en-US" dirty="0">
                <a:hlinkClick r:id="rId4" action="ppaction://hlinksldjump"/>
              </a:rPr>
              <a:t>Asset Group</a:t>
            </a:r>
            <a:r>
              <a:rPr lang="en-US" dirty="0"/>
              <a:t> Configuration</a:t>
            </a:r>
          </a:p>
          <a:p>
            <a:r>
              <a:rPr lang="en-US" dirty="0">
                <a:hlinkClick r:id="rId5" action="ppaction://hlinksldjump"/>
              </a:rPr>
              <a:t>Value Lists</a:t>
            </a:r>
            <a:endParaRPr lang="en-US" dirty="0"/>
          </a:p>
          <a:p>
            <a:r>
              <a:rPr lang="en-US" dirty="0">
                <a:hlinkClick r:id="rId6" action="ppaction://hlinksldjump"/>
              </a:rPr>
              <a:t>New Meter Wizard</a:t>
            </a:r>
            <a:endParaRPr lang="en-US" dirty="0"/>
          </a:p>
          <a:p>
            <a:r>
              <a:rPr lang="en-US" dirty="0">
                <a:hlinkClick r:id="rId7" action="ppaction://hlinksldjump"/>
              </a:rPr>
              <a:t>Additional Fields</a:t>
            </a:r>
            <a:endParaRPr lang="en-US" dirty="0"/>
          </a:p>
          <a:p>
            <a:r>
              <a:rPr lang="en-US" dirty="0">
                <a:hlinkClick r:id="rId8" action="ppaction://hlinksldjump"/>
              </a:rPr>
              <a:t>Meter Maintenance/Test Mode</a:t>
            </a:r>
            <a:endParaRPr lang="en-US" dirty="0"/>
          </a:p>
          <a:p>
            <a:r>
              <a:rPr lang="en-US" dirty="0">
                <a:hlinkClick r:id="rId9" action="ppaction://hlinksldjump"/>
              </a:rPr>
              <a:t>Data Files</a:t>
            </a:r>
            <a:endParaRPr lang="en-US" dirty="0"/>
          </a:p>
          <a:p>
            <a:r>
              <a:rPr lang="en-US" dirty="0">
                <a:hlinkClick r:id="rId10" action="ppaction://hlinksldjump"/>
              </a:rPr>
              <a:t>Remote openXDA Instances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207E9-5FCA-8179-35EE-A5EC5B3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C776D-BACC-5298-F29C-927B91A656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B942079F-2CEC-D67A-7805-E32273406A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8"/>
          <a:stretch/>
        </p:blipFill>
        <p:spPr>
          <a:xfrm>
            <a:off x="925158" y="413771"/>
            <a:ext cx="4062147" cy="5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0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BD1535C-8603-5046-669F-3E467989C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" t="1316" r="1754" b="2018"/>
          <a:stretch/>
        </p:blipFill>
        <p:spPr>
          <a:xfrm>
            <a:off x="2797341" y="1279083"/>
            <a:ext cx="6605337" cy="498226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04FAEB1-37EF-FD94-A6D6-A539E0B9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Mag/Dur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92990-8CD1-7C4A-E1EC-EA15A91D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04A3B-3202-943D-0F3D-3F242BECB2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205AF5-EFF4-D5AE-CAD4-128129C1FEE5}"/>
              </a:ext>
            </a:extLst>
          </p:cNvPr>
          <p:cNvSpPr/>
          <p:nvPr/>
        </p:nvSpPr>
        <p:spPr>
          <a:xfrm>
            <a:off x="8530389" y="1305425"/>
            <a:ext cx="697832" cy="294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A0271-36E1-C67E-B771-4266004AB319}"/>
              </a:ext>
            </a:extLst>
          </p:cNvPr>
          <p:cNvCxnSpPr>
            <a:cxnSpLocks/>
            <a:stCxn id="16" idx="1"/>
            <a:endCxn id="14" idx="3"/>
          </p:cNvCxnSpPr>
          <p:nvPr/>
        </p:nvCxnSpPr>
        <p:spPr>
          <a:xfrm flipH="1" flipV="1">
            <a:off x="9228221" y="1452813"/>
            <a:ext cx="409074" cy="6731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ED975A-8ED1-69BB-1730-703E4793384A}"/>
              </a:ext>
            </a:extLst>
          </p:cNvPr>
          <p:cNvSpPr txBox="1"/>
          <p:nvPr/>
        </p:nvSpPr>
        <p:spPr>
          <a:xfrm>
            <a:off x="9637295" y="1541234"/>
            <a:ext cx="2177716" cy="1169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Click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View As Mag/Dur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to view the results list on a Mag/Dur Chart. Click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View As List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to return to the table.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D7D335-5BD0-4000-9FEB-8F49B326D55A}"/>
              </a:ext>
            </a:extLst>
          </p:cNvPr>
          <p:cNvSpPr/>
          <p:nvPr/>
        </p:nvSpPr>
        <p:spPr>
          <a:xfrm>
            <a:off x="8728911" y="1870911"/>
            <a:ext cx="723899" cy="387416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934464-3D9B-33DD-3EE1-482B3059853F}"/>
              </a:ext>
            </a:extLst>
          </p:cNvPr>
          <p:cNvCxnSpPr>
            <a:cxnSpLocks/>
            <a:stCxn id="27" idx="1"/>
            <a:endCxn id="25" idx="3"/>
          </p:cNvCxnSpPr>
          <p:nvPr/>
        </p:nvCxnSpPr>
        <p:spPr>
          <a:xfrm flipH="1">
            <a:off x="9452810" y="3805295"/>
            <a:ext cx="350329" cy="27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1806F8-010D-54F0-6E13-4A7CA4AC7016}"/>
              </a:ext>
            </a:extLst>
          </p:cNvPr>
          <p:cNvSpPr txBox="1"/>
          <p:nvPr/>
        </p:nvSpPr>
        <p:spPr>
          <a:xfrm>
            <a:off x="9803139" y="3005076"/>
            <a:ext cx="2035936" cy="160043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Click the curve name to enable/disable the curve on the plot. Additional Mag/Dur curves are configurable in the openXDA database.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706160-C47E-AF41-2037-955AF253F8CA}"/>
              </a:ext>
            </a:extLst>
          </p:cNvPr>
          <p:cNvSpPr/>
          <p:nvPr/>
        </p:nvSpPr>
        <p:spPr>
          <a:xfrm>
            <a:off x="4758489" y="4584033"/>
            <a:ext cx="174458" cy="1503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4383A6-F713-7DEC-24FD-68B3A10888FE}"/>
              </a:ext>
            </a:extLst>
          </p:cNvPr>
          <p:cNvCxnSpPr>
            <a:cxnSpLocks/>
            <a:stCxn id="32" idx="3"/>
            <a:endCxn id="30" idx="1"/>
          </p:cNvCxnSpPr>
          <p:nvPr/>
        </p:nvCxnSpPr>
        <p:spPr>
          <a:xfrm>
            <a:off x="2643966" y="1901705"/>
            <a:ext cx="2140072" cy="270435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721E3B-BD02-63AC-AB14-EFC62A6DE606}"/>
              </a:ext>
            </a:extLst>
          </p:cNvPr>
          <p:cNvSpPr txBox="1"/>
          <p:nvPr/>
        </p:nvSpPr>
        <p:spPr>
          <a:xfrm>
            <a:off x="366963" y="1424651"/>
            <a:ext cx="2277003" cy="954107"/>
          </a:xfrm>
          <a:prstGeom prst="rect">
            <a:avLst/>
          </a:prstGeom>
          <a:solidFill>
            <a:srgbClr val="F8F9FA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If an event was selected from the table, it will appear blue on the Mag/Dur Chart.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6807D7-2E53-408E-8A0D-BA1123DD5626}"/>
              </a:ext>
            </a:extLst>
          </p:cNvPr>
          <p:cNvSpPr/>
          <p:nvPr/>
        </p:nvSpPr>
        <p:spPr>
          <a:xfrm>
            <a:off x="4529889" y="4662238"/>
            <a:ext cx="216569" cy="19852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841914D-E261-A6AE-AB27-F861352E5E74}"/>
              </a:ext>
            </a:extLst>
          </p:cNvPr>
          <p:cNvCxnSpPr>
            <a:cxnSpLocks/>
            <a:stCxn id="39" idx="3"/>
            <a:endCxn id="37" idx="2"/>
          </p:cNvCxnSpPr>
          <p:nvPr/>
        </p:nvCxnSpPr>
        <p:spPr>
          <a:xfrm>
            <a:off x="2556711" y="4748688"/>
            <a:ext cx="1973178" cy="1281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E868737-ADBB-0E74-7F49-CAA387406DF1}"/>
              </a:ext>
            </a:extLst>
          </p:cNvPr>
          <p:cNvSpPr txBox="1"/>
          <p:nvPr/>
        </p:nvSpPr>
        <p:spPr>
          <a:xfrm>
            <a:off x="312821" y="3409860"/>
            <a:ext cx="2243890" cy="2677656"/>
          </a:xfrm>
          <a:prstGeom prst="rect">
            <a:avLst/>
          </a:prstGeom>
          <a:solidFill>
            <a:srgbClr val="F8F9FA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If multiple events have similar magnitude and duration, they are combined on the chart into a single dot with the number signifying the number of events in that cluster. Zoom in (mouse wheel or click and drag while ) or use the flag tool (top right) to view the individual events.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3ACC1B7-1356-C2D2-33DB-E02086948BA3}"/>
              </a:ext>
            </a:extLst>
          </p:cNvPr>
          <p:cNvSpPr/>
          <p:nvPr/>
        </p:nvSpPr>
        <p:spPr>
          <a:xfrm>
            <a:off x="8331868" y="1618247"/>
            <a:ext cx="483268" cy="23461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19104C2-3539-35B2-252A-3EEF058CF4AA}"/>
              </a:ext>
            </a:extLst>
          </p:cNvPr>
          <p:cNvCxnSpPr>
            <a:cxnSpLocks/>
            <a:stCxn id="58" idx="3"/>
            <a:endCxn id="56" idx="2"/>
          </p:cNvCxnSpPr>
          <p:nvPr/>
        </p:nvCxnSpPr>
        <p:spPr>
          <a:xfrm flipV="1">
            <a:off x="8163426" y="1852863"/>
            <a:ext cx="410076" cy="79063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1E2E8B9-35F5-A081-2C87-7366D5032563}"/>
              </a:ext>
            </a:extLst>
          </p:cNvPr>
          <p:cNvSpPr txBox="1"/>
          <p:nvPr/>
        </p:nvSpPr>
        <p:spPr>
          <a:xfrm>
            <a:off x="4932947" y="1735555"/>
            <a:ext cx="3230479" cy="181588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Click the magnifying glass to expand the tools.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Home – reset zoom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Flag – select an event for viewing in the Event Preview Pane or zoom into a cluster of events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Magnifying Glass – enable zoom, both mouse wheel and click and drag</a:t>
            </a:r>
          </a:p>
        </p:txBody>
      </p:sp>
    </p:spTree>
    <p:extLst>
      <p:ext uri="{BB962C8B-B14F-4D97-AF65-F5344CB8AC3E}">
        <p14:creationId xmlns:p14="http://schemas.microsoft.com/office/powerpoint/2010/main" val="105207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7878D-C7E7-5A34-94C4-3FAB5B83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66F4E-D221-C6EB-193E-81C783C8F6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D0350C-9A70-4B08-D236-B119C1009A89}"/>
              </a:ext>
            </a:extLst>
          </p:cNvPr>
          <p:cNvGrpSpPr/>
          <p:nvPr/>
        </p:nvGrpSpPr>
        <p:grpSpPr>
          <a:xfrm>
            <a:off x="898357" y="375232"/>
            <a:ext cx="2398584" cy="561026"/>
            <a:chOff x="840068" y="97631"/>
            <a:chExt cx="4371976" cy="1092994"/>
          </a:xfrm>
        </p:grpSpPr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F92B3C9A-0D94-2471-FB14-130A60F5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68" y="97631"/>
              <a:ext cx="4371976" cy="1092994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3D85C806-557D-98C0-E379-BD6DEF5E1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8" t="6101" r="64421" b="27668"/>
            <a:stretch/>
          </p:blipFill>
          <p:spPr>
            <a:xfrm>
              <a:off x="1083469" y="171451"/>
              <a:ext cx="1312069" cy="723900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24C60637-8252-056B-4BB9-79E618C59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0" t="68628" r="22646" b="-1"/>
            <a:stretch/>
          </p:blipFill>
          <p:spPr>
            <a:xfrm>
              <a:off x="1602580" y="835820"/>
              <a:ext cx="2614612" cy="342900"/>
            </a:xfrm>
            <a:prstGeom prst="rect">
              <a:avLst/>
            </a:prstGeom>
          </p:spPr>
        </p:pic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AB6FA73-12C7-6998-E2AA-2BAEC7B25FBC}"/>
                </a:ext>
              </a:extLst>
            </p:cNvPr>
            <p:cNvSpPr/>
            <p:nvPr/>
          </p:nvSpPr>
          <p:spPr>
            <a:xfrm>
              <a:off x="1028700" y="702469"/>
              <a:ext cx="369094" cy="80962"/>
            </a:xfrm>
            <a:prstGeom prst="parallelogram">
              <a:avLst>
                <a:gd name="adj" fmla="val 36765"/>
              </a:avLst>
            </a:prstGeom>
            <a:gradFill>
              <a:gsLst>
                <a:gs pos="0">
                  <a:schemeClr val="accent1">
                    <a:lumMod val="25000"/>
                  </a:schemeClr>
                </a:gs>
                <a:gs pos="42000">
                  <a:srgbClr val="0C3F96"/>
                </a:gs>
                <a:gs pos="51000">
                  <a:srgbClr val="0C3F96"/>
                </a:gs>
                <a:gs pos="73000">
                  <a:schemeClr val="accent1">
                    <a:lumMod val="2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CE404C8-8A92-3E91-D967-90B40EFEF1BC}"/>
                </a:ext>
              </a:extLst>
            </p:cNvPr>
            <p:cNvSpPr/>
            <p:nvPr/>
          </p:nvSpPr>
          <p:spPr>
            <a:xfrm>
              <a:off x="1433512" y="707231"/>
              <a:ext cx="997744" cy="80962"/>
            </a:xfrm>
            <a:prstGeom prst="parallelogram">
              <a:avLst>
                <a:gd name="adj" fmla="val 36765"/>
              </a:avLst>
            </a:prstGeom>
            <a:gradFill>
              <a:gsLst>
                <a:gs pos="0">
                  <a:schemeClr val="accent1">
                    <a:lumMod val="25000"/>
                  </a:schemeClr>
                </a:gs>
                <a:gs pos="42000">
                  <a:srgbClr val="0C3F96"/>
                </a:gs>
                <a:gs pos="51000">
                  <a:srgbClr val="0C3F96"/>
                </a:gs>
                <a:gs pos="73000">
                  <a:schemeClr val="accent1">
                    <a:lumMod val="2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7E03C8-26E8-27B0-03D9-73F8A8DA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2"/>
          <a:stretch/>
        </p:blipFill>
        <p:spPr>
          <a:xfrm>
            <a:off x="1302820" y="1283632"/>
            <a:ext cx="9589062" cy="49810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813B59-5069-132D-13E0-A95DA23FF346}"/>
              </a:ext>
            </a:extLst>
          </p:cNvPr>
          <p:cNvSpPr/>
          <p:nvPr/>
        </p:nvSpPr>
        <p:spPr>
          <a:xfrm>
            <a:off x="1267484" y="1546185"/>
            <a:ext cx="1036757" cy="4184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2BCDE4-B7BB-78F9-2A9E-39EBF658D374}"/>
              </a:ext>
            </a:extLst>
          </p:cNvPr>
          <p:cNvCxnSpPr>
            <a:cxnSpLocks/>
            <a:stCxn id="28" idx="0"/>
            <a:endCxn id="3" idx="1"/>
          </p:cNvCxnSpPr>
          <p:nvPr/>
        </p:nvCxnSpPr>
        <p:spPr>
          <a:xfrm flipV="1">
            <a:off x="653504" y="1755394"/>
            <a:ext cx="613980" cy="164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709BF3-F6BE-B1CB-F7D6-A5E7690EA350}"/>
              </a:ext>
            </a:extLst>
          </p:cNvPr>
          <p:cNvSpPr/>
          <p:nvPr/>
        </p:nvSpPr>
        <p:spPr>
          <a:xfrm>
            <a:off x="10094614" y="3737122"/>
            <a:ext cx="832920" cy="834879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85AD8C-8F5A-AF82-0DFE-64D6BB25255E}"/>
              </a:ext>
            </a:extLst>
          </p:cNvPr>
          <p:cNvCxnSpPr>
            <a:cxnSpLocks/>
            <a:stCxn id="30" idx="2"/>
            <a:endCxn id="13" idx="0"/>
          </p:cNvCxnSpPr>
          <p:nvPr/>
        </p:nvCxnSpPr>
        <p:spPr>
          <a:xfrm flipH="1">
            <a:off x="10511074" y="3318618"/>
            <a:ext cx="642795" cy="41850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782CA8-F6ED-4E73-BA27-64194E07497A}"/>
              </a:ext>
            </a:extLst>
          </p:cNvPr>
          <p:cNvSpPr/>
          <p:nvPr/>
        </p:nvSpPr>
        <p:spPr>
          <a:xfrm>
            <a:off x="1738265" y="6047714"/>
            <a:ext cx="244444" cy="13580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5B5B4D-618C-4E62-DB2D-6F9524D7BA04}"/>
              </a:ext>
            </a:extLst>
          </p:cNvPr>
          <p:cNvCxnSpPr>
            <a:cxnSpLocks/>
            <a:stCxn id="29" idx="2"/>
            <a:endCxn id="20" idx="1"/>
          </p:cNvCxnSpPr>
          <p:nvPr/>
        </p:nvCxnSpPr>
        <p:spPr>
          <a:xfrm>
            <a:off x="639170" y="5878578"/>
            <a:ext cx="1099095" cy="23703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A630FF-F08B-D0C3-8A4F-1D3D55A7DD8D}"/>
              </a:ext>
            </a:extLst>
          </p:cNvPr>
          <p:cNvSpPr txBox="1"/>
          <p:nvPr/>
        </p:nvSpPr>
        <p:spPr>
          <a:xfrm>
            <a:off x="48575" y="1920229"/>
            <a:ext cx="1209857" cy="138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Select the Waveform(s) to plot. Each Waveform is drawn on its own chart.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EB0C14-E613-657D-9E58-86EEC5E00321}"/>
              </a:ext>
            </a:extLst>
          </p:cNvPr>
          <p:cNvSpPr txBox="1"/>
          <p:nvPr/>
        </p:nvSpPr>
        <p:spPr>
          <a:xfrm>
            <a:off x="83280" y="4924471"/>
            <a:ext cx="1111779" cy="95410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Information on the webapp functions.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0691A7-74AD-8C90-EE08-D11185F39476}"/>
              </a:ext>
            </a:extLst>
          </p:cNvPr>
          <p:cNvSpPr txBox="1"/>
          <p:nvPr/>
        </p:nvSpPr>
        <p:spPr>
          <a:xfrm>
            <a:off x="10429591" y="2795398"/>
            <a:ext cx="1448555" cy="52322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Select Trace(s) to draw.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D32AE85-ED06-4B7C-E12C-AE250C447E09}"/>
              </a:ext>
            </a:extLst>
          </p:cNvPr>
          <p:cNvSpPr/>
          <p:nvPr/>
        </p:nvSpPr>
        <p:spPr>
          <a:xfrm>
            <a:off x="10093105" y="1499407"/>
            <a:ext cx="832920" cy="908815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87A577D-6401-7CC0-A646-5D655E6603BE}"/>
              </a:ext>
            </a:extLst>
          </p:cNvPr>
          <p:cNvCxnSpPr>
            <a:cxnSpLocks/>
            <a:stCxn id="30" idx="0"/>
            <a:endCxn id="38" idx="2"/>
          </p:cNvCxnSpPr>
          <p:nvPr/>
        </p:nvCxnSpPr>
        <p:spPr>
          <a:xfrm flipH="1" flipV="1">
            <a:off x="10509565" y="2408222"/>
            <a:ext cx="644304" cy="38717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60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B955E-5C04-E6D6-F7B3-292EBC33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DCF42-5C5A-0507-9528-24A5DB38EC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002BA-7F77-5F72-0E10-E0074A2FB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7" t="1429" r="11804" b="5115"/>
          <a:stretch/>
        </p:blipFill>
        <p:spPr>
          <a:xfrm>
            <a:off x="5127546" y="1052289"/>
            <a:ext cx="1937442" cy="42460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BDEA3B7-8F97-C35F-5ECC-D55D2F1971C9}"/>
              </a:ext>
            </a:extLst>
          </p:cNvPr>
          <p:cNvSpPr/>
          <p:nvPr/>
        </p:nvSpPr>
        <p:spPr>
          <a:xfrm>
            <a:off x="5282749" y="1739791"/>
            <a:ext cx="971044" cy="2265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F967A-5A5D-75CA-8610-3462E3268B5B}"/>
              </a:ext>
            </a:extLst>
          </p:cNvPr>
          <p:cNvSpPr/>
          <p:nvPr/>
        </p:nvSpPr>
        <p:spPr>
          <a:xfrm>
            <a:off x="5282749" y="2045940"/>
            <a:ext cx="1012853" cy="2265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C0C8B0-35BD-FCFA-30ED-26535044DAD7}"/>
              </a:ext>
            </a:extLst>
          </p:cNvPr>
          <p:cNvSpPr/>
          <p:nvPr/>
        </p:nvSpPr>
        <p:spPr>
          <a:xfrm>
            <a:off x="5282749" y="2353437"/>
            <a:ext cx="1587387" cy="2265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9F6E38-4F34-4B54-45B4-5A9FA240D83A}"/>
              </a:ext>
            </a:extLst>
          </p:cNvPr>
          <p:cNvSpPr/>
          <p:nvPr/>
        </p:nvSpPr>
        <p:spPr>
          <a:xfrm>
            <a:off x="5282749" y="2644751"/>
            <a:ext cx="996668" cy="2265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91814D-71C7-2315-7684-86044F1108F0}"/>
              </a:ext>
            </a:extLst>
          </p:cNvPr>
          <p:cNvSpPr/>
          <p:nvPr/>
        </p:nvSpPr>
        <p:spPr>
          <a:xfrm>
            <a:off x="5282749" y="2944156"/>
            <a:ext cx="851012" cy="2265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27D0FC-9B34-6B9D-692B-B02FAB2EA40D}"/>
              </a:ext>
            </a:extLst>
          </p:cNvPr>
          <p:cNvSpPr/>
          <p:nvPr/>
        </p:nvSpPr>
        <p:spPr>
          <a:xfrm>
            <a:off x="5282749" y="3267837"/>
            <a:ext cx="1595480" cy="2265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A7C334-5F98-5C6F-EE4C-A4CB3D6FC1A7}"/>
              </a:ext>
            </a:extLst>
          </p:cNvPr>
          <p:cNvSpPr/>
          <p:nvPr/>
        </p:nvSpPr>
        <p:spPr>
          <a:xfrm>
            <a:off x="5282749" y="3559150"/>
            <a:ext cx="1506466" cy="2265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CA49A1-002B-B656-9C7E-EDF61948CCD4}"/>
              </a:ext>
            </a:extLst>
          </p:cNvPr>
          <p:cNvSpPr/>
          <p:nvPr/>
        </p:nvSpPr>
        <p:spPr>
          <a:xfrm>
            <a:off x="5282749" y="3866648"/>
            <a:ext cx="1126141" cy="74581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4E6D1D-5801-A3CE-667C-EB19B205CA15}"/>
              </a:ext>
            </a:extLst>
          </p:cNvPr>
          <p:cNvSpPr txBox="1"/>
          <p:nvPr/>
        </p:nvSpPr>
        <p:spPr>
          <a:xfrm>
            <a:off x="10034125" y="4914675"/>
            <a:ext cx="1772156" cy="116955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Show FFT Table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Export FFT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only available when viewing the FFT Analytic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96AA13-BE66-1095-EF63-B104EC5457D1}"/>
              </a:ext>
            </a:extLst>
          </p:cNvPr>
          <p:cNvCxnSpPr>
            <a:cxnSpLocks/>
            <a:stCxn id="18" idx="3"/>
            <a:endCxn id="25" idx="1"/>
          </p:cNvCxnSpPr>
          <p:nvPr/>
        </p:nvCxnSpPr>
        <p:spPr>
          <a:xfrm flipV="1">
            <a:off x="4569269" y="3057445"/>
            <a:ext cx="713480" cy="859662"/>
          </a:xfrm>
          <a:prstGeom prst="line">
            <a:avLst/>
          </a:prstGeom>
          <a:ln w="28575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483CBA-1763-C28F-40D4-695D1F744F65}"/>
              </a:ext>
            </a:extLst>
          </p:cNvPr>
          <p:cNvCxnSpPr>
            <a:cxnSpLocks/>
            <a:stCxn id="21" idx="1"/>
            <a:endCxn id="11" idx="3"/>
          </p:cNvCxnSpPr>
          <p:nvPr/>
        </p:nvCxnSpPr>
        <p:spPr>
          <a:xfrm flipH="1" flipV="1">
            <a:off x="4955804" y="1465782"/>
            <a:ext cx="326945" cy="387298"/>
          </a:xfrm>
          <a:prstGeom prst="line">
            <a:avLst/>
          </a:prstGeom>
          <a:ln w="2857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49D1B2-D256-0500-1F25-AEEBD6C2EE10}"/>
              </a:ext>
            </a:extLst>
          </p:cNvPr>
          <p:cNvCxnSpPr>
            <a:cxnSpLocks/>
            <a:stCxn id="15" idx="1"/>
            <a:endCxn id="22" idx="3"/>
          </p:cNvCxnSpPr>
          <p:nvPr/>
        </p:nvCxnSpPr>
        <p:spPr>
          <a:xfrm flipH="1">
            <a:off x="6295602" y="1677335"/>
            <a:ext cx="1495743" cy="481894"/>
          </a:xfrm>
          <a:prstGeom prst="line">
            <a:avLst/>
          </a:prstGeom>
          <a:ln w="2857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EE71B3-FCF1-C7DD-05D7-6AC89639B07A}"/>
              </a:ext>
            </a:extLst>
          </p:cNvPr>
          <p:cNvCxnSpPr>
            <a:cxnSpLocks/>
            <a:stCxn id="17" idx="1"/>
            <a:endCxn id="24" idx="3"/>
          </p:cNvCxnSpPr>
          <p:nvPr/>
        </p:nvCxnSpPr>
        <p:spPr>
          <a:xfrm flipH="1" flipV="1">
            <a:off x="6279417" y="2758040"/>
            <a:ext cx="2306232" cy="35142"/>
          </a:xfrm>
          <a:prstGeom prst="line">
            <a:avLst/>
          </a:prstGeom>
          <a:ln w="28575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A41ECD-3D49-F3C5-A0DA-4E81CD8C240C}"/>
              </a:ext>
            </a:extLst>
          </p:cNvPr>
          <p:cNvCxnSpPr>
            <a:cxnSpLocks/>
            <a:stCxn id="23" idx="1"/>
            <a:endCxn id="13" idx="3"/>
          </p:cNvCxnSpPr>
          <p:nvPr/>
        </p:nvCxnSpPr>
        <p:spPr>
          <a:xfrm flipH="1">
            <a:off x="2714485" y="2466726"/>
            <a:ext cx="2568264" cy="278905"/>
          </a:xfrm>
          <a:prstGeom prst="line">
            <a:avLst/>
          </a:prstGeom>
          <a:ln w="28575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96E5408-121B-0C9A-3FE8-E77875F70F80}"/>
              </a:ext>
            </a:extLst>
          </p:cNvPr>
          <p:cNvCxnSpPr>
            <a:cxnSpLocks/>
            <a:stCxn id="19" idx="1"/>
            <a:endCxn id="26" idx="3"/>
          </p:cNvCxnSpPr>
          <p:nvPr/>
        </p:nvCxnSpPr>
        <p:spPr>
          <a:xfrm flipH="1" flipV="1">
            <a:off x="6878229" y="3381126"/>
            <a:ext cx="232404" cy="173397"/>
          </a:xfrm>
          <a:prstGeom prst="line">
            <a:avLst/>
          </a:prstGeom>
          <a:ln w="28575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81BF1E-0F01-5DF8-5DA8-BE0143E04462}"/>
              </a:ext>
            </a:extLst>
          </p:cNvPr>
          <p:cNvCxnSpPr>
            <a:cxnSpLocks/>
            <a:stCxn id="20" idx="1"/>
            <a:endCxn id="27" idx="3"/>
          </p:cNvCxnSpPr>
          <p:nvPr/>
        </p:nvCxnSpPr>
        <p:spPr>
          <a:xfrm flipH="1" flipV="1">
            <a:off x="6789215" y="3672439"/>
            <a:ext cx="847355" cy="638265"/>
          </a:xfrm>
          <a:prstGeom prst="line">
            <a:avLst/>
          </a:prstGeom>
          <a:ln w="28575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0F065B4-105A-074A-E725-B43E288CE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" t="1893" r="1797" b="3575"/>
          <a:stretch/>
        </p:blipFill>
        <p:spPr>
          <a:xfrm>
            <a:off x="2677745" y="673885"/>
            <a:ext cx="2278059" cy="15837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F1820-0D67-7057-7DFA-CBD0605E1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" t="1129" r="2702" b="1668"/>
          <a:stretch/>
        </p:blipFill>
        <p:spPr>
          <a:xfrm>
            <a:off x="116413" y="1292550"/>
            <a:ext cx="2598072" cy="29061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F1E8BD32-D38E-684A-125F-2B02F8913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9" t="6568" r="51229" b="56391"/>
          <a:stretch/>
        </p:blipFill>
        <p:spPr bwMode="auto">
          <a:xfrm>
            <a:off x="1916709" y="2856284"/>
            <a:ext cx="2652560" cy="2121646"/>
          </a:xfrm>
          <a:prstGeom prst="rect">
            <a:avLst/>
          </a:prstGeom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7E1005-B7AD-AB84-5A9B-6698C64B70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0" t="2669" r="6295" b="4094"/>
          <a:stretch/>
        </p:blipFill>
        <p:spPr>
          <a:xfrm>
            <a:off x="7791345" y="660022"/>
            <a:ext cx="1525970" cy="203462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87E5DA-FA4D-8E55-E70D-3E6763A90A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" t="2265" r="1027" b="2964"/>
          <a:stretch/>
        </p:blipFill>
        <p:spPr>
          <a:xfrm>
            <a:off x="8585649" y="2004019"/>
            <a:ext cx="3529117" cy="157832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DEA3F467-7B54-20AA-55BA-D9B625E606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40" t="6721" r="25894" b="82144"/>
          <a:stretch/>
        </p:blipFill>
        <p:spPr bwMode="auto">
          <a:xfrm>
            <a:off x="7110633" y="3284462"/>
            <a:ext cx="4484026" cy="540122"/>
          </a:xfrm>
          <a:prstGeom prst="rect">
            <a:avLst/>
          </a:prstGeom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119B41-90A6-25D9-D4D0-44F3B91824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76" t="30119" r="75411" b="59621"/>
          <a:stretch/>
        </p:blipFill>
        <p:spPr bwMode="auto">
          <a:xfrm>
            <a:off x="7636570" y="3980688"/>
            <a:ext cx="3584448" cy="660032"/>
          </a:xfrm>
          <a:prstGeom prst="rect">
            <a:avLst/>
          </a:prstGeom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0AFE97F-5D0B-9A45-2031-67451F00E31F}"/>
              </a:ext>
            </a:extLst>
          </p:cNvPr>
          <p:cNvCxnSpPr>
            <a:cxnSpLocks/>
            <a:stCxn id="9" idx="0"/>
            <a:endCxn id="28" idx="3"/>
          </p:cNvCxnSpPr>
          <p:nvPr/>
        </p:nvCxnSpPr>
        <p:spPr>
          <a:xfrm flipH="1" flipV="1">
            <a:off x="6408890" y="4239554"/>
            <a:ext cx="1751277" cy="483471"/>
          </a:xfrm>
          <a:prstGeom prst="line">
            <a:avLst/>
          </a:prstGeom>
          <a:ln w="28575" cap="rnd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88945E4-21EA-E67E-C6E7-F11CCBFECB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2" t="2403" r="2387" b="6015"/>
          <a:stretch/>
        </p:blipFill>
        <p:spPr>
          <a:xfrm>
            <a:off x="6442379" y="4723025"/>
            <a:ext cx="3435575" cy="147571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C28E40D-8123-3DD4-2EB3-BD062A1DF27E}"/>
              </a:ext>
            </a:extLst>
          </p:cNvPr>
          <p:cNvSpPr/>
          <p:nvPr/>
        </p:nvSpPr>
        <p:spPr>
          <a:xfrm>
            <a:off x="5281402" y="4313055"/>
            <a:ext cx="998018" cy="848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D31CAAC-C829-876C-5F6D-D1408AE6C2CF}"/>
              </a:ext>
            </a:extLst>
          </p:cNvPr>
          <p:cNvSpPr txBox="1"/>
          <p:nvPr/>
        </p:nvSpPr>
        <p:spPr>
          <a:xfrm>
            <a:off x="1689885" y="5149698"/>
            <a:ext cx="3084413" cy="95410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Export FFT and Export CSV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export the applicable data as a CSV file.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Export PQDS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exports as EPRI’s PQDS standard file type.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8223B1D-0BF8-8F2D-4530-E4E7C1289BC1}"/>
              </a:ext>
            </a:extLst>
          </p:cNvPr>
          <p:cNvCxnSpPr>
            <a:cxnSpLocks/>
            <a:stCxn id="56" idx="3"/>
            <a:endCxn id="55" idx="1"/>
          </p:cNvCxnSpPr>
          <p:nvPr/>
        </p:nvCxnSpPr>
        <p:spPr>
          <a:xfrm flipV="1">
            <a:off x="4774298" y="4737213"/>
            <a:ext cx="507104" cy="889539"/>
          </a:xfrm>
          <a:prstGeom prst="line">
            <a:avLst/>
          </a:prstGeom>
          <a:ln w="28575" cap="rnd">
            <a:solidFill>
              <a:srgbClr val="7030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ED31209-082B-6042-2976-FBB4D0FCCC11}"/>
              </a:ext>
            </a:extLst>
          </p:cNvPr>
          <p:cNvSpPr txBox="1"/>
          <p:nvPr/>
        </p:nvSpPr>
        <p:spPr>
          <a:xfrm>
            <a:off x="9501428" y="678668"/>
            <a:ext cx="2604257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Data Tools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are popups that can be moved around the page to give access to the data with the flexibility to be moved out of the way.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81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3F302-5CD2-B04E-C8D4-B92729EE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B4BFA-7583-B43E-5F71-54D1A42532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D25BB-0AC2-77F7-850C-260BF1B18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82" t="11742" b="17131"/>
          <a:stretch/>
        </p:blipFill>
        <p:spPr>
          <a:xfrm>
            <a:off x="0" y="1870789"/>
            <a:ext cx="12192000" cy="7817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C1AE42-B408-F14E-858B-F6074922FFAF}"/>
              </a:ext>
            </a:extLst>
          </p:cNvPr>
          <p:cNvSpPr/>
          <p:nvPr/>
        </p:nvSpPr>
        <p:spPr>
          <a:xfrm>
            <a:off x="168442" y="1911467"/>
            <a:ext cx="745958" cy="609149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8B10BA-6D06-05CE-E250-200AD6A3BE95}"/>
              </a:ext>
            </a:extLst>
          </p:cNvPr>
          <p:cNvCxnSpPr>
            <a:cxnSpLocks/>
            <a:stCxn id="64" idx="0"/>
            <a:endCxn id="8" idx="2"/>
          </p:cNvCxnSpPr>
          <p:nvPr/>
        </p:nvCxnSpPr>
        <p:spPr>
          <a:xfrm flipV="1">
            <a:off x="486899" y="2520616"/>
            <a:ext cx="54522" cy="230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249ED6-DD62-E058-3509-0385B7DAF5AA}"/>
              </a:ext>
            </a:extLst>
          </p:cNvPr>
          <p:cNvSpPr/>
          <p:nvPr/>
        </p:nvSpPr>
        <p:spPr>
          <a:xfrm>
            <a:off x="1323474" y="1913021"/>
            <a:ext cx="751973" cy="609712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3C62E6-2181-70EB-1600-81216AE30081}"/>
              </a:ext>
            </a:extLst>
          </p:cNvPr>
          <p:cNvCxnSpPr>
            <a:cxnSpLocks/>
            <a:stCxn id="65" idx="0"/>
            <a:endCxn id="14" idx="2"/>
          </p:cNvCxnSpPr>
          <p:nvPr/>
        </p:nvCxnSpPr>
        <p:spPr>
          <a:xfrm flipV="1">
            <a:off x="1368163" y="2522733"/>
            <a:ext cx="331298" cy="22383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3C6D9D1-7A0E-3C7E-4536-480719827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6" t="34461" r="11802" b="7047"/>
          <a:stretch/>
        </p:blipFill>
        <p:spPr>
          <a:xfrm>
            <a:off x="4855220" y="2499806"/>
            <a:ext cx="2249587" cy="1610315"/>
          </a:xfrm>
          <a:prstGeom prst="rect">
            <a:avLst/>
          </a:prstGeom>
          <a:ln w="12700" cap="rnd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93324-C6D1-8B57-6CE3-1BE5F2773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6" t="12106" b="64196"/>
          <a:stretch/>
        </p:blipFill>
        <p:spPr>
          <a:xfrm>
            <a:off x="4766209" y="1892903"/>
            <a:ext cx="2654188" cy="63827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A2D4A0-C41B-806C-5681-AA355A6CCCD2}"/>
              </a:ext>
            </a:extLst>
          </p:cNvPr>
          <p:cNvSpPr/>
          <p:nvPr/>
        </p:nvSpPr>
        <p:spPr>
          <a:xfrm>
            <a:off x="4725750" y="1868626"/>
            <a:ext cx="2443794" cy="2306231"/>
          </a:xfrm>
          <a:prstGeom prst="roundRect">
            <a:avLst>
              <a:gd name="adj" fmla="val 5866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494C14-3879-F8D7-B4F2-7F670DFE2AE2}"/>
              </a:ext>
            </a:extLst>
          </p:cNvPr>
          <p:cNvCxnSpPr>
            <a:cxnSpLocks/>
            <a:stCxn id="69" idx="2"/>
            <a:endCxn id="22" idx="0"/>
          </p:cNvCxnSpPr>
          <p:nvPr/>
        </p:nvCxnSpPr>
        <p:spPr>
          <a:xfrm>
            <a:off x="4295277" y="1647847"/>
            <a:ext cx="1652370" cy="22077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23CF3-5E18-8C75-A708-8083947CC156}"/>
              </a:ext>
            </a:extLst>
          </p:cNvPr>
          <p:cNvSpPr/>
          <p:nvPr/>
        </p:nvSpPr>
        <p:spPr>
          <a:xfrm>
            <a:off x="8109284" y="1919037"/>
            <a:ext cx="745958" cy="601579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1F6FDEB-0C88-BC5B-CE73-053A81F9C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17" t="5001" r="1527" b="85840"/>
          <a:stretch/>
        </p:blipFill>
        <p:spPr>
          <a:xfrm>
            <a:off x="10033132" y="1852445"/>
            <a:ext cx="1066465" cy="188544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9C606E-1EAE-CBFD-7EF7-D051B370FFC5}"/>
              </a:ext>
            </a:extLst>
          </p:cNvPr>
          <p:cNvSpPr/>
          <p:nvPr/>
        </p:nvSpPr>
        <p:spPr>
          <a:xfrm>
            <a:off x="9265020" y="1919036"/>
            <a:ext cx="2605996" cy="1834817"/>
          </a:xfrm>
          <a:prstGeom prst="roundRect">
            <a:avLst>
              <a:gd name="adj" fmla="val 5087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D9BEE03-CEF2-8B48-8F88-10FBAD4EC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9" b="14972"/>
          <a:stretch/>
        </p:blipFill>
        <p:spPr>
          <a:xfrm>
            <a:off x="2364686" y="1876719"/>
            <a:ext cx="2320602" cy="78492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276770-6B10-9492-7370-11FD5644E742}"/>
              </a:ext>
            </a:extLst>
          </p:cNvPr>
          <p:cNvSpPr/>
          <p:nvPr/>
        </p:nvSpPr>
        <p:spPr>
          <a:xfrm>
            <a:off x="2460967" y="1907005"/>
            <a:ext cx="654467" cy="613611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F6F74B-C89E-93B7-A9AE-6870E9C830A5}"/>
              </a:ext>
            </a:extLst>
          </p:cNvPr>
          <p:cNvCxnSpPr>
            <a:cxnSpLocks/>
            <a:stCxn id="66" idx="0"/>
            <a:endCxn id="16" idx="2"/>
          </p:cNvCxnSpPr>
          <p:nvPr/>
        </p:nvCxnSpPr>
        <p:spPr>
          <a:xfrm flipV="1">
            <a:off x="2353481" y="2520616"/>
            <a:ext cx="434720" cy="20997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937AADE-A2D5-187F-3BFC-9C8811B09408}"/>
              </a:ext>
            </a:extLst>
          </p:cNvPr>
          <p:cNvSpPr/>
          <p:nvPr/>
        </p:nvSpPr>
        <p:spPr>
          <a:xfrm>
            <a:off x="3132607" y="1913021"/>
            <a:ext cx="589730" cy="601580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EC5096-C28F-60BC-4F1A-1F8B21C1862E}"/>
              </a:ext>
            </a:extLst>
          </p:cNvPr>
          <p:cNvCxnSpPr>
            <a:cxnSpLocks/>
            <a:stCxn id="68" idx="2"/>
            <a:endCxn id="18" idx="0"/>
          </p:cNvCxnSpPr>
          <p:nvPr/>
        </p:nvCxnSpPr>
        <p:spPr>
          <a:xfrm>
            <a:off x="1064374" y="1644932"/>
            <a:ext cx="2363098" cy="26808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1B439A-A645-8E8D-179E-7866B0A1AB92}"/>
              </a:ext>
            </a:extLst>
          </p:cNvPr>
          <p:cNvSpPr/>
          <p:nvPr/>
        </p:nvSpPr>
        <p:spPr>
          <a:xfrm>
            <a:off x="3739509" y="1919037"/>
            <a:ext cx="670066" cy="603696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A08ED0-2BBB-93BC-B487-7151C7E143C6}"/>
              </a:ext>
            </a:extLst>
          </p:cNvPr>
          <p:cNvCxnSpPr>
            <a:cxnSpLocks/>
            <a:stCxn id="67" idx="0"/>
            <a:endCxn id="20" idx="2"/>
          </p:cNvCxnSpPr>
          <p:nvPr/>
        </p:nvCxnSpPr>
        <p:spPr>
          <a:xfrm flipV="1">
            <a:off x="3731093" y="2522733"/>
            <a:ext cx="343449" cy="19582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4E54BEC-2A93-22A3-E19C-F62686EB31F5}"/>
              </a:ext>
            </a:extLst>
          </p:cNvPr>
          <p:cNvCxnSpPr>
            <a:cxnSpLocks/>
            <a:stCxn id="72" idx="2"/>
            <a:endCxn id="31" idx="0"/>
          </p:cNvCxnSpPr>
          <p:nvPr/>
        </p:nvCxnSpPr>
        <p:spPr>
          <a:xfrm>
            <a:off x="9572047" y="1641799"/>
            <a:ext cx="995971" cy="27723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23FD5-EA5F-AC80-3ED8-3027F4E36F0B}"/>
              </a:ext>
            </a:extLst>
          </p:cNvPr>
          <p:cNvCxnSpPr>
            <a:cxnSpLocks/>
            <a:stCxn id="71" idx="0"/>
            <a:endCxn id="30" idx="2"/>
          </p:cNvCxnSpPr>
          <p:nvPr/>
        </p:nvCxnSpPr>
        <p:spPr>
          <a:xfrm flipH="1" flipV="1">
            <a:off x="8482263" y="2520616"/>
            <a:ext cx="6910" cy="11523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2C870D6-19B6-480D-C8AC-BB98111B723F}"/>
              </a:ext>
            </a:extLst>
          </p:cNvPr>
          <p:cNvSpPr/>
          <p:nvPr/>
        </p:nvSpPr>
        <p:spPr>
          <a:xfrm>
            <a:off x="5943600" y="1918211"/>
            <a:ext cx="1636295" cy="602406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26B8D6E-FB99-ACC5-2887-5354B917C013}"/>
              </a:ext>
            </a:extLst>
          </p:cNvPr>
          <p:cNvCxnSpPr>
            <a:cxnSpLocks/>
            <a:stCxn id="70" idx="0"/>
            <a:endCxn id="56" idx="3"/>
          </p:cNvCxnSpPr>
          <p:nvPr/>
        </p:nvCxnSpPr>
        <p:spPr>
          <a:xfrm flipH="1" flipV="1">
            <a:off x="7579895" y="2219414"/>
            <a:ext cx="241961" cy="4206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8E48DFB7-5B53-4F0C-3E85-78B402D15D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6" t="1773" r="3483" b="36435"/>
          <a:stretch/>
        </p:blipFill>
        <p:spPr>
          <a:xfrm>
            <a:off x="1576137" y="3862137"/>
            <a:ext cx="3025088" cy="231737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6782AB0-F061-BA88-88E8-3E7D3CA03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" t="1044" r="4693" b="6772"/>
          <a:stretch/>
        </p:blipFill>
        <p:spPr>
          <a:xfrm>
            <a:off x="9552881" y="3808824"/>
            <a:ext cx="2166011" cy="239947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C583347-4D43-FF36-1F33-D228D980A207}"/>
              </a:ext>
            </a:extLst>
          </p:cNvPr>
          <p:cNvSpPr txBox="1"/>
          <p:nvPr/>
        </p:nvSpPr>
        <p:spPr>
          <a:xfrm>
            <a:off x="94567" y="2751319"/>
            <a:ext cx="784664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Show Tooltip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(Data Tool)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941079-DA72-539C-2BF7-9E39D8659B17}"/>
              </a:ext>
            </a:extLst>
          </p:cNvPr>
          <p:cNvSpPr txBox="1"/>
          <p:nvPr/>
        </p:nvSpPr>
        <p:spPr>
          <a:xfrm>
            <a:off x="970572" y="2746566"/>
            <a:ext cx="795181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Show Phasor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(Data Tool)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DDB8D8-E444-99A4-7473-2C183E59E10F}"/>
              </a:ext>
            </a:extLst>
          </p:cNvPr>
          <p:cNvSpPr txBox="1"/>
          <p:nvPr/>
        </p:nvSpPr>
        <p:spPr>
          <a:xfrm>
            <a:off x="1849460" y="2730591"/>
            <a:ext cx="1008042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Zoom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(click and drag on chart)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6D0C74-F1DA-0D98-A6FD-62CE09C49EBC}"/>
              </a:ext>
            </a:extLst>
          </p:cNvPr>
          <p:cNvSpPr txBox="1"/>
          <p:nvPr/>
        </p:nvSpPr>
        <p:spPr>
          <a:xfrm>
            <a:off x="3006815" y="2718557"/>
            <a:ext cx="1448555" cy="9541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FFT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(click and drag the gray bar on the plot to select cycles)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214ABC-A035-CABC-2C36-20AD1E1CB754}"/>
              </a:ext>
            </a:extLst>
          </p:cNvPr>
          <p:cNvSpPr txBox="1"/>
          <p:nvPr/>
        </p:nvSpPr>
        <p:spPr>
          <a:xfrm>
            <a:off x="606758" y="690825"/>
            <a:ext cx="915232" cy="95410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Pan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(click and drag on chart)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7E7B63-177F-5FA1-DC93-85EF70D90D1B}"/>
              </a:ext>
            </a:extLst>
          </p:cNvPr>
          <p:cNvSpPr txBox="1"/>
          <p:nvPr/>
        </p:nvSpPr>
        <p:spPr>
          <a:xfrm>
            <a:off x="1660360" y="693740"/>
            <a:ext cx="5269834" cy="95410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Zoom/Pan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Select the reference axis for Zoom or Pan; Rectangle is both.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Zoom and Pan along the Time axis affects all charts with Time as the x axis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B73BCF-87AA-7F26-3DBA-F6560DFEFA06}"/>
              </a:ext>
            </a:extLst>
          </p:cNvPr>
          <p:cNvSpPr txBox="1"/>
          <p:nvPr/>
        </p:nvSpPr>
        <p:spPr>
          <a:xfrm>
            <a:off x="7287781" y="2640101"/>
            <a:ext cx="1068149" cy="95410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Reset Zoom/Pan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(applies to all charts)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4EE7AA-A26B-3FB6-6D1A-6C782C04DB27}"/>
              </a:ext>
            </a:extLst>
          </p:cNvPr>
          <p:cNvSpPr txBox="1"/>
          <p:nvPr/>
        </p:nvSpPr>
        <p:spPr>
          <a:xfrm>
            <a:off x="8042694" y="3672941"/>
            <a:ext cx="892957" cy="30777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Settings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0D4139-B902-907C-29C2-1701631DF4B6}"/>
              </a:ext>
            </a:extLst>
          </p:cNvPr>
          <p:cNvSpPr txBox="1"/>
          <p:nvPr/>
        </p:nvSpPr>
        <p:spPr>
          <a:xfrm>
            <a:off x="7011727" y="687692"/>
            <a:ext cx="5120639" cy="95410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Navigate through System Events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Move to Previous/Next event chronologically (if available) for each selection type. System is all possible; Station, Meter, and Asset selection is based on the event currently being viewed.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3BC837A-19F9-CF41-807A-98B26F5E3244}"/>
              </a:ext>
            </a:extLst>
          </p:cNvPr>
          <p:cNvSpPr txBox="1"/>
          <p:nvPr/>
        </p:nvSpPr>
        <p:spPr>
          <a:xfrm>
            <a:off x="5353629" y="4440523"/>
            <a:ext cx="1669024" cy="116955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General Settings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configures settings for the whole webapp (local to the workstation).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CFC33D3-6AFB-C9AB-6249-047E785E932D}"/>
              </a:ext>
            </a:extLst>
          </p:cNvPr>
          <p:cNvSpPr txBox="1"/>
          <p:nvPr/>
        </p:nvSpPr>
        <p:spPr>
          <a:xfrm>
            <a:off x="7339264" y="4390794"/>
            <a:ext cx="2016244" cy="160043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Units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Colors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can be configured for each waveform or analytic currently being viewed.</a:t>
            </a:r>
          </a:p>
          <a:p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Note: some settings may also apply to certain analytics.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F377663-C709-662B-C3BA-C6B10F1B1D64}"/>
              </a:ext>
            </a:extLst>
          </p:cNvPr>
          <p:cNvCxnSpPr>
            <a:cxnSpLocks/>
            <a:stCxn id="71" idx="2"/>
            <a:endCxn id="95" idx="0"/>
          </p:cNvCxnSpPr>
          <p:nvPr/>
        </p:nvCxnSpPr>
        <p:spPr>
          <a:xfrm flipH="1">
            <a:off x="6188141" y="3980718"/>
            <a:ext cx="2301032" cy="45980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4B94A32-3F4B-33B6-2E31-11ACE1D67095}"/>
              </a:ext>
            </a:extLst>
          </p:cNvPr>
          <p:cNvCxnSpPr>
            <a:cxnSpLocks/>
            <a:stCxn id="71" idx="2"/>
            <a:endCxn id="96" idx="0"/>
          </p:cNvCxnSpPr>
          <p:nvPr/>
        </p:nvCxnSpPr>
        <p:spPr>
          <a:xfrm flipH="1">
            <a:off x="8347386" y="3980718"/>
            <a:ext cx="141787" cy="41007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D37F3F1-8993-CD0A-84D9-21F2B1F627FD}"/>
              </a:ext>
            </a:extLst>
          </p:cNvPr>
          <p:cNvCxnSpPr>
            <a:cxnSpLocks/>
            <a:stCxn id="95" idx="1"/>
            <a:endCxn id="60" idx="3"/>
          </p:cNvCxnSpPr>
          <p:nvPr/>
        </p:nvCxnSpPr>
        <p:spPr>
          <a:xfrm flipH="1" flipV="1">
            <a:off x="4601225" y="5020826"/>
            <a:ext cx="752404" cy="447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992ABB4-15AE-E447-26CF-D7C83A55E1E2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9355508" y="5191013"/>
            <a:ext cx="191550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50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CDBDD-AFFC-E5D7-38C4-9CBBD0F8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34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9E13ED9-FD8E-5B2B-90A2-94A140FB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tab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71CC8-43B3-C03A-0203-D1C1AFED7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EB4BC-E04A-9EEF-14F2-80D57E9F1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" r="711" b="880"/>
          <a:stretch/>
        </p:blipFill>
        <p:spPr>
          <a:xfrm>
            <a:off x="2556711" y="1283107"/>
            <a:ext cx="9634618" cy="49720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5AE443-D3D8-99B3-9F03-11A0F37DAB04}"/>
              </a:ext>
            </a:extLst>
          </p:cNvPr>
          <p:cNvSpPr/>
          <p:nvPr/>
        </p:nvSpPr>
        <p:spPr>
          <a:xfrm>
            <a:off x="2568741" y="2197262"/>
            <a:ext cx="1094875" cy="852744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6369B1-7C14-069B-9437-9F55203A005D}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flipV="1">
            <a:off x="1295506" y="3050006"/>
            <a:ext cx="1820673" cy="4440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ED5E4D-07F6-C2BB-CBD1-DD926068EA7B}"/>
              </a:ext>
            </a:extLst>
          </p:cNvPr>
          <p:cNvSpPr txBox="1"/>
          <p:nvPr/>
        </p:nvSpPr>
        <p:spPr>
          <a:xfrm>
            <a:off x="174458" y="3494037"/>
            <a:ext cx="2242095" cy="2677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Shows the assets with correlating events. Select one or more to plot these for comparison.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Each waveform for the selected event(s) is drawn on a separate chart, with the time axis matching that of the original regardless of the duration of the event selected to compare.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8144F-B4EE-2D8A-4B1A-24C2897FE6DA}"/>
              </a:ext>
            </a:extLst>
          </p:cNvPr>
          <p:cNvSpPr txBox="1"/>
          <p:nvPr/>
        </p:nvSpPr>
        <p:spPr>
          <a:xfrm>
            <a:off x="150395" y="1393140"/>
            <a:ext cx="2376237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Ensure the Setting </a:t>
            </a:r>
            <a:r>
              <a:rPr lang="en-US" sz="1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Display all events on single Graph for Compare Overlapping Events</a:t>
            </a:r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 is unchecked before selecting this tab. This feature is still in development and can cause the application to lock up.</a:t>
            </a:r>
            <a:r>
              <a:rPr lang="en-US" sz="1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B37E80-8C3F-9DB3-9C0A-131AC05B338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416553" y="4832865"/>
            <a:ext cx="1192921" cy="503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44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7D8221-9883-5980-4496-1E9D393D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3"/>
            <a:ext cx="10515600" cy="1194741"/>
          </a:xfrm>
        </p:spPr>
        <p:txBody>
          <a:bodyPr anchor="ctr">
            <a:normAutofit/>
          </a:bodyPr>
          <a:lstStyle/>
          <a:p>
            <a:r>
              <a:rPr lang="en-US" dirty="0"/>
              <a:t>Analytics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19A26-0A41-4949-055D-DC5F3BB2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651F54-D775-4895-BCB0-AD77DC94EF0A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1987A-77B7-3CE7-3A0C-867722CE75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2022 Grid Protection Alliance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C2B435-C8AD-1EA8-B26C-05678FDDD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7" t="4925" b="2935"/>
          <a:stretch/>
        </p:blipFill>
        <p:spPr>
          <a:xfrm>
            <a:off x="2627194" y="1289712"/>
            <a:ext cx="9564805" cy="49609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C070A8-4F24-704B-2D40-2579086437BA}"/>
              </a:ext>
            </a:extLst>
          </p:cNvPr>
          <p:cNvSpPr txBox="1"/>
          <p:nvPr/>
        </p:nvSpPr>
        <p:spPr>
          <a:xfrm>
            <a:off x="360301" y="4589291"/>
            <a:ext cx="2154300" cy="116955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/>
              <a:t>Each analytic is drawn on a separate chart below the event waveform(s). Don’t forget to select your traces appropriately!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8D6FB-7BA3-34F3-EF96-B5C1FF3C69CF}"/>
              </a:ext>
            </a:extLst>
          </p:cNvPr>
          <p:cNvSpPr txBox="1"/>
          <p:nvPr/>
        </p:nvSpPr>
        <p:spPr>
          <a:xfrm>
            <a:off x="314181" y="2383503"/>
            <a:ext cx="1689078" cy="138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/>
              <a:t>Use the dropdown to select the desired analytic. These are computed, not pulled from the device.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1947AD-681B-3AAA-D47D-7D03D96FF13F}"/>
              </a:ext>
            </a:extLst>
          </p:cNvPr>
          <p:cNvSpPr/>
          <p:nvPr/>
        </p:nvSpPr>
        <p:spPr>
          <a:xfrm>
            <a:off x="2634916" y="2215310"/>
            <a:ext cx="1094873" cy="1725032"/>
          </a:xfrm>
          <a:prstGeom prst="roundRect">
            <a:avLst>
              <a:gd name="adj" fmla="val 797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7697EC-58AC-E39A-3033-462FBD5D811A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003259" y="3076001"/>
            <a:ext cx="631657" cy="18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14F45B-1851-E34B-F86E-1B26E256286B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514601" y="5174067"/>
            <a:ext cx="1112920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2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C937A-EBE2-65AB-B118-3DC590B6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Assets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0F517A-960F-6993-5D93-1B75C9A8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5D408-BAD4-26E6-950E-FF568C307B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192AAFE-F42F-3309-457A-6D5243401B0E}"/>
              </a:ext>
            </a:extLst>
          </p:cNvPr>
          <p:cNvSpPr txBox="1">
            <a:spLocks/>
          </p:cNvSpPr>
          <p:nvPr/>
        </p:nvSpPr>
        <p:spPr>
          <a:xfrm>
            <a:off x="137564" y="1464659"/>
            <a:ext cx="2314323" cy="4774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openXDA has moved to an Asset-centric Model in version 3.0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Asset types:</a:t>
            </a:r>
          </a:p>
          <a:p>
            <a:pPr lvl="1"/>
            <a:r>
              <a:rPr lang="en-US" sz="1800" dirty="0"/>
              <a:t>Breaker</a:t>
            </a:r>
          </a:p>
          <a:p>
            <a:pPr lvl="1"/>
            <a:r>
              <a:rPr lang="en-US" sz="1800" dirty="0"/>
              <a:t>Bus</a:t>
            </a:r>
          </a:p>
          <a:p>
            <a:pPr lvl="1"/>
            <a:r>
              <a:rPr lang="en-US" sz="1800" dirty="0" err="1"/>
              <a:t>CapBank</a:t>
            </a:r>
            <a:endParaRPr lang="en-US" sz="1800" dirty="0"/>
          </a:p>
          <a:p>
            <a:pPr lvl="1"/>
            <a:r>
              <a:rPr lang="en-US" sz="1800" dirty="0" err="1"/>
              <a:t>CapBank</a:t>
            </a:r>
            <a:r>
              <a:rPr lang="en-US" sz="1800" dirty="0"/>
              <a:t> Relay</a:t>
            </a:r>
          </a:p>
          <a:p>
            <a:pPr lvl="1"/>
            <a:r>
              <a:rPr lang="en-US" sz="1800" dirty="0"/>
              <a:t>DER</a:t>
            </a:r>
          </a:p>
          <a:p>
            <a:pPr lvl="1"/>
            <a:r>
              <a:rPr lang="en-US" sz="1800" dirty="0"/>
              <a:t>Line</a:t>
            </a:r>
          </a:p>
          <a:p>
            <a:pPr lvl="1"/>
            <a:r>
              <a:rPr lang="en-US" sz="1800" dirty="0"/>
              <a:t>Transformer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8AC2F-DDEC-3DEE-8CC4-844638637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506"/>
          <a:stretch/>
        </p:blipFill>
        <p:spPr>
          <a:xfrm>
            <a:off x="2448947" y="1260465"/>
            <a:ext cx="9735179" cy="49928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A25BE4-67F1-7DB7-9BAB-8AB18DF7D796}"/>
              </a:ext>
            </a:extLst>
          </p:cNvPr>
          <p:cNvSpPr/>
          <p:nvPr/>
        </p:nvSpPr>
        <p:spPr>
          <a:xfrm>
            <a:off x="7809019" y="1723604"/>
            <a:ext cx="426027" cy="1999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D12B63-E6EE-E846-6606-59F147530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" t="483" r="1035" b="770"/>
          <a:stretch/>
        </p:blipFill>
        <p:spPr>
          <a:xfrm>
            <a:off x="5378960" y="2176759"/>
            <a:ext cx="3210185" cy="40006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BA3E9F-39C3-F530-6204-6015B4407530}"/>
              </a:ext>
            </a:extLst>
          </p:cNvPr>
          <p:cNvCxnSpPr>
            <a:cxnSpLocks/>
            <a:stCxn id="8" idx="1"/>
            <a:endCxn id="9" idx="0"/>
          </p:cNvCxnSpPr>
          <p:nvPr/>
        </p:nvCxnSpPr>
        <p:spPr>
          <a:xfrm flipH="1">
            <a:off x="6984053" y="1823564"/>
            <a:ext cx="824966" cy="3531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3213AFD-0C10-EA0A-8ECC-8C2A712C3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t="29357" r="90762" b="1966"/>
          <a:stretch/>
        </p:blipFill>
        <p:spPr>
          <a:xfrm>
            <a:off x="2452777" y="2324792"/>
            <a:ext cx="908116" cy="3529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770A1-5271-4FB4-E4BE-5CCB53FAE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88" r="90306" b="350"/>
          <a:stretch/>
        </p:blipFill>
        <p:spPr>
          <a:xfrm>
            <a:off x="2450818" y="5924839"/>
            <a:ext cx="943720" cy="327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B3EE3D-BA8E-FEDF-799D-AFA2F80BC98C}"/>
              </a:ext>
            </a:extLst>
          </p:cNvPr>
          <p:cNvSpPr txBox="1"/>
          <p:nvPr/>
        </p:nvSpPr>
        <p:spPr>
          <a:xfrm>
            <a:off x="5421263" y="4749545"/>
            <a:ext cx="162518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Fields are dependent on the selected Asset Type.</a:t>
            </a:r>
          </a:p>
        </p:txBody>
      </p:sp>
    </p:spTree>
    <p:extLst>
      <p:ext uri="{BB962C8B-B14F-4D97-AF65-F5344CB8AC3E}">
        <p14:creationId xmlns:p14="http://schemas.microsoft.com/office/powerpoint/2010/main" val="282943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49F394-8C5A-0DCE-FB7C-02DB018D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046DE-E191-147A-F053-DE9A806D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D1B1AD-D6EB-AA10-81F9-6C4FBBBAC9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DD0FF-9DD2-D9D9-B872-A2B92C04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6" b="22142"/>
          <a:stretch/>
        </p:blipFill>
        <p:spPr>
          <a:xfrm>
            <a:off x="0" y="1288806"/>
            <a:ext cx="12192000" cy="494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66904-436B-855C-A1FF-F3100BFF1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1182" r="736" b="865"/>
          <a:stretch/>
        </p:blipFill>
        <p:spPr>
          <a:xfrm>
            <a:off x="3273038" y="2311981"/>
            <a:ext cx="5651031" cy="38746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02FD4E-1719-7571-2BF5-DA94B75B8640}"/>
              </a:ext>
            </a:extLst>
          </p:cNvPr>
          <p:cNvSpPr/>
          <p:nvPr/>
        </p:nvSpPr>
        <p:spPr>
          <a:xfrm>
            <a:off x="6704872" y="1891726"/>
            <a:ext cx="712877" cy="2410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04E6CF-7D31-CFC5-6A62-0179FF165067}"/>
              </a:ext>
            </a:extLst>
          </p:cNvPr>
          <p:cNvCxnSpPr>
            <a:cxnSpLocks/>
            <a:stCxn id="9" idx="1"/>
            <a:endCxn id="8" idx="0"/>
          </p:cNvCxnSpPr>
          <p:nvPr/>
        </p:nvCxnSpPr>
        <p:spPr>
          <a:xfrm flipH="1">
            <a:off x="6098554" y="2012269"/>
            <a:ext cx="606318" cy="299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442DCFD-2949-525B-A173-53FC0CAFB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35" r="90276" b="19487"/>
          <a:stretch/>
        </p:blipFill>
        <p:spPr>
          <a:xfrm>
            <a:off x="1429" y="3041796"/>
            <a:ext cx="1185458" cy="32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9B719-DC6C-0EF6-D005-6E30FF9D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735CD4-1019-FA13-FFCA-215AA3FD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Groups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F33C6-9AC9-0237-3AF3-DAAC9902C9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34725-E6F7-6440-F967-648D019AB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" b="21891"/>
          <a:stretch/>
        </p:blipFill>
        <p:spPr>
          <a:xfrm>
            <a:off x="0" y="1288174"/>
            <a:ext cx="12192000" cy="49485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0AEA13-8FFF-C527-3305-D2233AD06E7F}"/>
              </a:ext>
            </a:extLst>
          </p:cNvPr>
          <p:cNvSpPr/>
          <p:nvPr/>
        </p:nvSpPr>
        <p:spPr>
          <a:xfrm>
            <a:off x="6709774" y="1872154"/>
            <a:ext cx="928805" cy="234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DE21A-AE5D-CB3E-6700-1877BB6A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" t="1245" r="1059" b="3659"/>
          <a:stretch/>
        </p:blipFill>
        <p:spPr>
          <a:xfrm>
            <a:off x="472927" y="2306949"/>
            <a:ext cx="11707448" cy="25614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84EB48-2A79-262C-485C-040DDE61D205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6326651" y="2106224"/>
            <a:ext cx="847526" cy="200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2E298-DD15-CE6D-1314-85061FC58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" t="502" r="517" b="837"/>
          <a:stretch/>
        </p:blipFill>
        <p:spPr>
          <a:xfrm>
            <a:off x="156545" y="3981933"/>
            <a:ext cx="6743661" cy="223948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590CE5-78CB-A23D-FBD3-F38CD397FA8C}"/>
              </a:ext>
            </a:extLst>
          </p:cNvPr>
          <p:cNvSpPr/>
          <p:nvPr/>
        </p:nvSpPr>
        <p:spPr>
          <a:xfrm>
            <a:off x="6371976" y="3088308"/>
            <a:ext cx="5752128" cy="23407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24B0B9-CC6C-417E-E481-E72C7886BC6F}"/>
              </a:ext>
            </a:extLst>
          </p:cNvPr>
          <p:cNvCxnSpPr>
            <a:cxnSpLocks/>
            <a:stCxn id="15" idx="1"/>
            <a:endCxn id="13" idx="0"/>
          </p:cNvCxnSpPr>
          <p:nvPr/>
        </p:nvCxnSpPr>
        <p:spPr>
          <a:xfrm flipH="1">
            <a:off x="3528376" y="3205343"/>
            <a:ext cx="2843600" cy="77659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F9D21F1-9F37-1FCE-17C2-975B69B817FA}"/>
              </a:ext>
            </a:extLst>
          </p:cNvPr>
          <p:cNvSpPr txBox="1"/>
          <p:nvPr/>
        </p:nvSpPr>
        <p:spPr>
          <a:xfrm>
            <a:off x="7384357" y="5109338"/>
            <a:ext cx="447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Asset Groups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allow grouping of assets, meters, and other asset groups to “filter” in PQ Dashboard and Email Subscriptions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7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03345-98E3-8F2D-280A-D3403B1D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D57191-7E87-3C70-6063-EC7CD69B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Lists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041CF-A482-75C6-487A-A148B60DB1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3A1C4-564C-F268-7565-92D552DB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45"/>
          <a:stretch/>
        </p:blipFill>
        <p:spPr>
          <a:xfrm>
            <a:off x="0" y="1286584"/>
            <a:ext cx="12192000" cy="49508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49F0638-D3F5-DB1C-1443-F5941FAE2E1F}"/>
              </a:ext>
            </a:extLst>
          </p:cNvPr>
          <p:cNvSpPr/>
          <p:nvPr/>
        </p:nvSpPr>
        <p:spPr>
          <a:xfrm>
            <a:off x="1160289" y="2730856"/>
            <a:ext cx="10965115" cy="23407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3BB08E-BA03-B5D0-7114-BD847D7EC06B}"/>
              </a:ext>
            </a:extLst>
          </p:cNvPr>
          <p:cNvCxnSpPr>
            <a:cxnSpLocks/>
            <a:stCxn id="20" idx="2"/>
            <a:endCxn id="17" idx="0"/>
          </p:cNvCxnSpPr>
          <p:nvPr/>
        </p:nvCxnSpPr>
        <p:spPr>
          <a:xfrm>
            <a:off x="6642847" y="2964926"/>
            <a:ext cx="1195" cy="451731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A0B537-8338-ED33-4545-1C6CD65D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" t="1752" r="1239" b="2010"/>
          <a:stretch/>
        </p:blipFill>
        <p:spPr>
          <a:xfrm>
            <a:off x="8788692" y="1834505"/>
            <a:ext cx="3095429" cy="2495454"/>
          </a:xfrm>
          <a:prstGeom prst="rect">
            <a:avLst/>
          </a:prstGeom>
          <a:ln w="19050" cap="rnd">
            <a:solidFill>
              <a:srgbClr val="FF0000"/>
            </a:solidFill>
            <a:beve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E3C261-3E5F-9085-F8DA-3EE497860A54}"/>
              </a:ext>
            </a:extLst>
          </p:cNvPr>
          <p:cNvSpPr/>
          <p:nvPr/>
        </p:nvSpPr>
        <p:spPr>
          <a:xfrm>
            <a:off x="6704872" y="1875849"/>
            <a:ext cx="569385" cy="2410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103BDD-393D-A0D6-A6A1-AFCF60BB4CFD}"/>
              </a:ext>
            </a:extLst>
          </p:cNvPr>
          <p:cNvCxnSpPr>
            <a:cxnSpLocks/>
            <a:stCxn id="9" idx="2"/>
            <a:endCxn id="8" idx="1"/>
          </p:cNvCxnSpPr>
          <p:nvPr/>
        </p:nvCxnSpPr>
        <p:spPr>
          <a:xfrm>
            <a:off x="6989565" y="2116935"/>
            <a:ext cx="1799127" cy="965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5642077-485F-439F-912D-3AA3F3546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" t="2688" r="-1"/>
          <a:stretch/>
        </p:blipFill>
        <p:spPr>
          <a:xfrm>
            <a:off x="5137083" y="3416657"/>
            <a:ext cx="3013918" cy="2599450"/>
          </a:xfrm>
          <a:prstGeom prst="rect">
            <a:avLst/>
          </a:prstGeom>
          <a:ln w="19050" cap="rnd">
            <a:solidFill>
              <a:srgbClr val="92D050"/>
            </a:solidFill>
            <a:beve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B82527-44E0-D400-1DA0-D1D96FE365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" t="1585" r="4607" b="3912"/>
          <a:stretch/>
        </p:blipFill>
        <p:spPr>
          <a:xfrm>
            <a:off x="1244080" y="3423977"/>
            <a:ext cx="3046932" cy="2668555"/>
          </a:xfrm>
          <a:prstGeom prst="rect">
            <a:avLst/>
          </a:prstGeom>
          <a:ln w="19050" cap="rnd">
            <a:solidFill>
              <a:srgbClr val="00B0F0"/>
            </a:solidFill>
            <a:beve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208D682-064D-4B85-EFF5-364480921D3F}"/>
              </a:ext>
            </a:extLst>
          </p:cNvPr>
          <p:cNvSpPr/>
          <p:nvPr/>
        </p:nvSpPr>
        <p:spPr>
          <a:xfrm>
            <a:off x="5287347" y="5618682"/>
            <a:ext cx="553105" cy="27369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961A8F-FC72-2E7C-D6E7-3425EFAFF3A4}"/>
              </a:ext>
            </a:extLst>
          </p:cNvPr>
          <p:cNvCxnSpPr>
            <a:cxnSpLocks/>
            <a:stCxn id="23" idx="1"/>
            <a:endCxn id="19" idx="3"/>
          </p:cNvCxnSpPr>
          <p:nvPr/>
        </p:nvCxnSpPr>
        <p:spPr>
          <a:xfrm flipH="1" flipV="1">
            <a:off x="4291012" y="4758255"/>
            <a:ext cx="996335" cy="99727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D5CA116-C14B-3EAD-8AD9-84089C630DE8}"/>
              </a:ext>
            </a:extLst>
          </p:cNvPr>
          <p:cNvSpPr txBox="1"/>
          <p:nvPr/>
        </p:nvSpPr>
        <p:spPr>
          <a:xfrm>
            <a:off x="9013370" y="4740506"/>
            <a:ext cx="255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Value Lists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are used to configure a variety of options throughout openXDA.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1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41237-9929-621E-12D4-E4B05FAB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0B6B4-B52B-1CF4-25C1-D31F7DBC00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1272394-7519-93AA-259C-4348B64ACEB0}"/>
              </a:ext>
            </a:extLst>
          </p:cNvPr>
          <p:cNvSpPr txBox="1">
            <a:spLocks/>
          </p:cNvSpPr>
          <p:nvPr/>
        </p:nvSpPr>
        <p:spPr>
          <a:xfrm>
            <a:off x="804081" y="1793668"/>
            <a:ext cx="10515600" cy="438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Value Lists of Note:</a:t>
            </a:r>
          </a:p>
          <a:p>
            <a:r>
              <a:rPr lang="en-US" b="1" dirty="0" err="1"/>
              <a:t>CustomReports</a:t>
            </a:r>
            <a:r>
              <a:rPr lang="en-US" dirty="0"/>
              <a:t> – configures which Custom Reports are available in SE Browser.</a:t>
            </a:r>
          </a:p>
          <a:p>
            <a:r>
              <a:rPr lang="en-US" b="1" dirty="0"/>
              <a:t>Unit</a:t>
            </a:r>
            <a:r>
              <a:rPr lang="en-US" dirty="0"/>
              <a:t> – a list of units associated with Channels.</a:t>
            </a:r>
          </a:p>
          <a:p>
            <a:r>
              <a:rPr lang="en-US" b="1" dirty="0" err="1"/>
              <a:t>TimeZones</a:t>
            </a:r>
            <a:r>
              <a:rPr lang="en-US" dirty="0"/>
              <a:t> – time zones associated with Meters.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Alternate Value</a:t>
            </a:r>
            <a:r>
              <a:rPr lang="en-US" dirty="0"/>
              <a:t> of List Items in this Value List Group must match a Windows time zone.</a:t>
            </a:r>
          </a:p>
          <a:p>
            <a:r>
              <a:rPr lang="en-US" b="1" dirty="0"/>
              <a:t>Make</a:t>
            </a:r>
            <a:r>
              <a:rPr lang="en-US" dirty="0"/>
              <a:t> – a list of makes associated with Meters.</a:t>
            </a:r>
          </a:p>
          <a:p>
            <a:r>
              <a:rPr lang="en-US" b="1" dirty="0"/>
              <a:t>Model</a:t>
            </a:r>
            <a:r>
              <a:rPr lang="en-US" dirty="0"/>
              <a:t> – a list of models associated with Meters.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D4D31FE-0FF0-B775-1750-15C072D1BD7E}"/>
              </a:ext>
            </a:extLst>
          </p:cNvPr>
          <p:cNvSpPr txBox="1">
            <a:spLocks/>
          </p:cNvSpPr>
          <p:nvPr/>
        </p:nvSpPr>
        <p:spPr>
          <a:xfrm>
            <a:off x="838200" y="695031"/>
            <a:ext cx="10515600" cy="860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Value Lists are highly customizable; however, some have specific purposes.</a:t>
            </a:r>
          </a:p>
        </p:txBody>
      </p:sp>
    </p:spTree>
    <p:extLst>
      <p:ext uri="{BB962C8B-B14F-4D97-AF65-F5344CB8AC3E}">
        <p14:creationId xmlns:p14="http://schemas.microsoft.com/office/powerpoint/2010/main" val="406431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0C7C-838B-DE08-80DB-E3A5F9E6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Meter Wizard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862B6-2275-7D1F-036F-D4234733D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35"/>
            <a:ext cx="10515600" cy="1851296"/>
          </a:xfrm>
        </p:spPr>
        <p:txBody>
          <a:bodyPr/>
          <a:lstStyle/>
          <a:p>
            <a:r>
              <a:rPr lang="en-US" dirty="0"/>
              <a:t>Progress is saved and can be picked back up if interrupted.</a:t>
            </a:r>
          </a:p>
          <a:p>
            <a:r>
              <a:rPr lang="en-US" dirty="0"/>
              <a:t>Updated to walk through each step necessary for the configuration of a meter, including its substation and assets.</a:t>
            </a:r>
          </a:p>
          <a:p>
            <a:pPr lvl="1"/>
            <a:r>
              <a:rPr lang="en-US" dirty="0"/>
              <a:t>Fewer clicks necessary to configure the entire meter start to finish.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0358F-7485-3CF4-F6F7-9FC5DA20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1F54-D775-4895-BCB0-AD77DC94EF0A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1CFCD-7FE4-3DC1-EA87-AFC83414F5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2022 Grid Protection Alliance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C8F1E-F106-2B38-C272-B06698126523}"/>
              </a:ext>
            </a:extLst>
          </p:cNvPr>
          <p:cNvSpPr txBox="1"/>
          <p:nvPr/>
        </p:nvSpPr>
        <p:spPr>
          <a:xfrm>
            <a:off x="1311210" y="3435410"/>
            <a:ext cx="2698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Primary Configuration:</a:t>
            </a: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2" action="ppaction://hlinksldjump"/>
              </a:rPr>
              <a:t>General info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3" action="ppaction://hlinksldjump"/>
              </a:rPr>
              <a:t>Substation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4" action="ppaction://hlinksldjump"/>
              </a:rPr>
              <a:t>Event Channels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4" action="ppaction://hlinksldjump"/>
              </a:rPr>
              <a:t>Trend Channels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5" action="ppaction://hlinksldjump"/>
              </a:rPr>
              <a:t>Assets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6" action="ppaction://hlinksldjump"/>
              </a:rPr>
              <a:t>Asset Connection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368E7-8D0B-7AF3-0F51-3E41464B83B0}"/>
              </a:ext>
            </a:extLst>
          </p:cNvPr>
          <p:cNvSpPr txBox="1"/>
          <p:nvPr/>
        </p:nvSpPr>
        <p:spPr>
          <a:xfrm>
            <a:off x="4740847" y="3442075"/>
            <a:ext cx="68388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Optional Configuration: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7" action="ppaction://hlinksldjump"/>
              </a:rPr>
              <a:t>Additional Fields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External Databases</a:t>
            </a:r>
          </a:p>
          <a:p>
            <a:pPr marL="342900" indent="-342900"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8" action="ppaction://hlinksldjump"/>
              </a:rPr>
              <a:t>Asset Groups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Customers</a:t>
            </a:r>
          </a:p>
          <a:p>
            <a:pPr marL="342900" indent="-342900"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7" action="ppaction://hlinksldjump"/>
              </a:rPr>
              <a:t>Additional Fields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(for assets added during NMW)</a:t>
            </a:r>
          </a:p>
          <a:p>
            <a:pPr marL="342900" indent="-342900"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8" action="ppaction://hlinksldjump"/>
              </a:rPr>
              <a:t>Asset Groups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Customers (for assets added during NMW)</a:t>
            </a:r>
          </a:p>
          <a:p>
            <a:pPr marL="342900" indent="-342900">
              <a:buAutoNum type="arabicPeriod" startAt="7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Line Segment Wizard (for lines added during NMW)</a:t>
            </a:r>
          </a:p>
        </p:txBody>
      </p:sp>
    </p:spTree>
    <p:extLst>
      <p:ext uri="{BB962C8B-B14F-4D97-AF65-F5344CB8AC3E}">
        <p14:creationId xmlns:p14="http://schemas.microsoft.com/office/powerpoint/2010/main" val="603110135"/>
      </p:ext>
    </p:extLst>
  </p:cSld>
  <p:clrMapOvr>
    <a:masterClrMapping/>
  </p:clrMapOvr>
</p:sld>
</file>

<file path=ppt/theme/theme1.xml><?xml version="1.0" encoding="utf-8"?>
<a:theme xmlns:a="http://schemas.openxmlformats.org/drawingml/2006/main" name="GPATheme">
  <a:themeElements>
    <a:clrScheme name="Custom 1">
      <a:dk1>
        <a:srgbClr val="212529"/>
      </a:dk1>
      <a:lt1>
        <a:srgbClr val="F8F9FA"/>
      </a:lt1>
      <a:dk2>
        <a:srgbClr val="212529"/>
      </a:dk2>
      <a:lt2>
        <a:srgbClr val="F8F9F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ATheme" id="{8EFCD849-6434-4C0B-97E4-3867B3CE0FCC}" vid="{C27ECF0E-969A-4891-8F6F-A5F89B4E020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GPATheme</Template>
  <TotalTime>21973</TotalTime>
  <Words>2614</Words>
  <Application>Microsoft Office PowerPoint</Application>
  <PresentationFormat>Widescreen</PresentationFormat>
  <Paragraphs>339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Helvetica</vt:lpstr>
      <vt:lpstr>GPATheme</vt:lpstr>
      <vt:lpstr>Southeast User’s Group 2023 – Training Session</vt:lpstr>
      <vt:lpstr>Agenda</vt:lpstr>
      <vt:lpstr>PowerPoint Presentation</vt:lpstr>
      <vt:lpstr>Transmission Assets</vt:lpstr>
      <vt:lpstr>Substations</vt:lpstr>
      <vt:lpstr>Asset Groups</vt:lpstr>
      <vt:lpstr>Value Lists</vt:lpstr>
      <vt:lpstr>PowerPoint Presentation</vt:lpstr>
      <vt:lpstr>New Meter Wizard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Configuration Steps</vt:lpstr>
      <vt:lpstr>Additional Fields</vt:lpstr>
      <vt:lpstr>Maintenance/Test Mode</vt:lpstr>
      <vt:lpstr>Data Files</vt:lpstr>
      <vt:lpstr>Remote openXDA Instances</vt:lpstr>
      <vt:lpstr>PowerPoint Presentation</vt:lpstr>
      <vt:lpstr>PowerPoint Presentation</vt:lpstr>
      <vt:lpstr>Visualization</vt:lpstr>
      <vt:lpstr>PowerPoint Presentation</vt:lpstr>
      <vt:lpstr>PowerPoint Presentation</vt:lpstr>
      <vt:lpstr>Map Animations</vt:lpstr>
      <vt:lpstr>PowerPoint Presentation</vt:lpstr>
      <vt:lpstr>PowerPoint Presentation</vt:lpstr>
      <vt:lpstr>Event Preview Pane</vt:lpstr>
      <vt:lpstr>Available Widgets/Cards</vt:lpstr>
      <vt:lpstr>Mag/Dur Chart</vt:lpstr>
      <vt:lpstr>PowerPoint Presentation</vt:lpstr>
      <vt:lpstr>PowerPoint Presentation</vt:lpstr>
      <vt:lpstr>PowerPoint Presentation</vt:lpstr>
      <vt:lpstr>Compare tab</vt:lpstr>
      <vt:lpstr>Analytics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Southeast User’s Group Training Session</dc:title>
  <dc:creator>Erika Wills</dc:creator>
  <cp:lastModifiedBy>Erika Wills</cp:lastModifiedBy>
  <cp:revision>1</cp:revision>
  <dcterms:created xsi:type="dcterms:W3CDTF">2023-01-12T17:17:16Z</dcterms:created>
  <dcterms:modified xsi:type="dcterms:W3CDTF">2023-03-13T15:34:28Z</dcterms:modified>
</cp:coreProperties>
</file>