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3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ka Wills" userId="a32d244d-3bb4-4e77-8afa-17c481dd091e" providerId="ADAL" clId="{F036A40B-A0D6-460E-9EF5-38BD06209124}"/>
    <pc:docChg chg="custSel addSld modSld sldOrd">
      <pc:chgData name="Erika Wills" userId="a32d244d-3bb4-4e77-8afa-17c481dd091e" providerId="ADAL" clId="{F036A40B-A0D6-460E-9EF5-38BD06209124}" dt="2024-02-05T20:19:24.075" v="174" actId="20577"/>
      <pc:docMkLst>
        <pc:docMk/>
      </pc:docMkLst>
      <pc:sldChg chg="modSp mod">
        <pc:chgData name="Erika Wills" userId="a32d244d-3bb4-4e77-8afa-17c481dd091e" providerId="ADAL" clId="{F036A40B-A0D6-460E-9EF5-38BD06209124}" dt="2024-02-05T20:16:25.963" v="0" actId="14"/>
        <pc:sldMkLst>
          <pc:docMk/>
          <pc:sldMk cId="945149611" sldId="258"/>
        </pc:sldMkLst>
        <pc:spChg chg="mod">
          <ac:chgData name="Erika Wills" userId="a32d244d-3bb4-4e77-8afa-17c481dd091e" providerId="ADAL" clId="{F036A40B-A0D6-460E-9EF5-38BD06209124}" dt="2024-02-05T20:16:25.963" v="0" actId="14"/>
          <ac:spMkLst>
            <pc:docMk/>
            <pc:sldMk cId="945149611" sldId="258"/>
            <ac:spMk id="3" creationId="{051EA62F-B395-421B-7B37-DE29A77E21F8}"/>
          </ac:spMkLst>
        </pc:spChg>
      </pc:sldChg>
      <pc:sldChg chg="modSp mod">
        <pc:chgData name="Erika Wills" userId="a32d244d-3bb4-4e77-8afa-17c481dd091e" providerId="ADAL" clId="{F036A40B-A0D6-460E-9EF5-38BD06209124}" dt="2024-02-05T20:17:33.172" v="98" actId="20577"/>
        <pc:sldMkLst>
          <pc:docMk/>
          <pc:sldMk cId="3008806200" sldId="259"/>
        </pc:sldMkLst>
        <pc:spChg chg="mod">
          <ac:chgData name="Erika Wills" userId="a32d244d-3bb4-4e77-8afa-17c481dd091e" providerId="ADAL" clId="{F036A40B-A0D6-460E-9EF5-38BD06209124}" dt="2024-02-05T20:17:33.172" v="98" actId="20577"/>
          <ac:spMkLst>
            <pc:docMk/>
            <pc:sldMk cId="3008806200" sldId="259"/>
            <ac:spMk id="3" creationId="{32625AA5-8F16-1C6F-E8B4-B8A3F83F2C03}"/>
          </ac:spMkLst>
        </pc:spChg>
      </pc:sldChg>
      <pc:sldChg chg="modSp mod">
        <pc:chgData name="Erika Wills" userId="a32d244d-3bb4-4e77-8afa-17c481dd091e" providerId="ADAL" clId="{F036A40B-A0D6-460E-9EF5-38BD06209124}" dt="2024-02-05T20:16:41.102" v="1" actId="14"/>
        <pc:sldMkLst>
          <pc:docMk/>
          <pc:sldMk cId="2983728027" sldId="262"/>
        </pc:sldMkLst>
        <pc:spChg chg="mod">
          <ac:chgData name="Erika Wills" userId="a32d244d-3bb4-4e77-8afa-17c481dd091e" providerId="ADAL" clId="{F036A40B-A0D6-460E-9EF5-38BD06209124}" dt="2024-02-05T20:16:41.102" v="1" actId="14"/>
          <ac:spMkLst>
            <pc:docMk/>
            <pc:sldMk cId="2983728027" sldId="262"/>
            <ac:spMk id="3" creationId="{051EA62F-B395-421B-7B37-DE29A77E21F8}"/>
          </ac:spMkLst>
        </pc:spChg>
      </pc:sldChg>
      <pc:sldChg chg="modSp new mod ord">
        <pc:chgData name="Erika Wills" userId="a32d244d-3bb4-4e77-8afa-17c481dd091e" providerId="ADAL" clId="{F036A40B-A0D6-460E-9EF5-38BD06209124}" dt="2024-02-05T20:19:24.075" v="174" actId="20577"/>
        <pc:sldMkLst>
          <pc:docMk/>
          <pc:sldMk cId="2487162036" sldId="263"/>
        </pc:sldMkLst>
        <pc:spChg chg="mod">
          <ac:chgData name="Erika Wills" userId="a32d244d-3bb4-4e77-8afa-17c481dd091e" providerId="ADAL" clId="{F036A40B-A0D6-460E-9EF5-38BD06209124}" dt="2024-02-05T20:18:40.852" v="134" actId="20577"/>
          <ac:spMkLst>
            <pc:docMk/>
            <pc:sldMk cId="2487162036" sldId="263"/>
            <ac:spMk id="2" creationId="{22426298-75F0-D93B-0349-3A8024D3AFCC}"/>
          </ac:spMkLst>
        </pc:spChg>
        <pc:spChg chg="mod">
          <ac:chgData name="Erika Wills" userId="a32d244d-3bb4-4e77-8afa-17c481dd091e" providerId="ADAL" clId="{F036A40B-A0D6-460E-9EF5-38BD06209124}" dt="2024-02-05T20:19:24.075" v="174" actId="20577"/>
          <ac:spMkLst>
            <pc:docMk/>
            <pc:sldMk cId="2487162036" sldId="263"/>
            <ac:spMk id="3" creationId="{0A6EC998-6D73-C1BB-3A07-CCA43CED3C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380CE-E36F-9E0E-CAC0-11F1D6834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9E7D0-FC58-59AB-D963-075B00A34C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19239-4A68-03A4-DF80-5FC716BF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ED72E-3492-9411-9D03-375926CD0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8DF08-2DBB-612D-F11D-67BA09427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0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CB58F-F436-2B9C-4C63-28D09649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5887E-2C76-B1A9-7645-01B120741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CE150-ACB4-8818-5C87-3CDBADFD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0D46E-707F-776E-B423-338FA4DE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503A7-ECA7-90BB-5CA6-A265F56C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3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05DE28-C5AB-79D0-90EF-533630697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A25FC-8CBB-FB57-7D56-4BF40ABE51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38141-AEE8-DB11-31CF-C2DE6EE2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FB64-B62F-6F18-C585-AB6B9506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7F1BA-1DE6-9F32-4A7E-0AC918465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5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3261-EB73-4482-52E1-33AEAAD2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F3CAE-3E82-EB9A-8EF5-38F1695F8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88CCF-2853-7462-04A7-E061223F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9BFB2-FAF2-C630-BF11-4CDDFDC99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EEB16-345A-B388-18A2-49536963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6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2C9FF-DB42-3000-14E5-9F62C0E26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777D4-C6FC-9DA8-033B-9501EE801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03380-634A-1CB5-A37D-235427A47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6CD25-B137-BB41-C175-56A91C51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35F43-C376-927A-479D-60BA8BC1F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2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6D0F1-5608-FF7C-2E81-63521B5E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0843-B903-7DE8-D74E-CB55F9E5A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548D2-B0C8-A7E4-717F-A266AF8B1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69D30-CF81-363A-E041-5207729ED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7C823-A937-50EC-5B5A-810695FAE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C4B59-E2DC-170D-74B1-673B4880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2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E220-04AC-BD16-96C1-01E2C3AE4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95D69-93FE-6B8B-EC15-BD315EF90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9E135-740E-95BD-A765-770D6AF93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CF129C-676E-E99A-D7EE-752823593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62981A-05DD-D534-9E58-46B95AB97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D9BE96-2E84-C33A-3585-5BB743372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2D222D-27D7-290F-7418-1F84F0FC5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A4FEAE-1F5D-AC92-062A-FA2769F2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0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3DDD9-BCA1-DAF3-6E0E-E9C9D22C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E8C70-60FA-D723-3CC1-B408AB7B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4CAD41-1CD0-A9F6-7797-FD2CDB4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4E37D-3CC8-D31B-BCA0-A45AFAD1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0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B60EB3-F953-25A5-A72A-EF7386C57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C709BF-4081-8232-5052-B03F804A7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BEB8E-6B4E-A71E-93CB-492B1610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3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EFE77-D476-DEA1-DD3F-DA24EC364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6BEF9-6B00-9649-6C9D-A1580BD91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8EEE3-2438-B39A-C1D5-9A99D22D1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E914A-A5D2-4A64-52AF-70B6627F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36E5A-8F9F-2745-E2E9-1D19F470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91877-3230-2CAE-77A7-63C62BD4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5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450D-3236-7876-77EC-0A2D1E3DE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F00D9-5026-8EF0-016C-872242BAB4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87066-1095-5CB2-8302-E55BEED8C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860C24-7FE9-3A65-226F-A2758BD7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489E5-A133-E092-28AE-FF08920C9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7CCF6-48E3-58CB-3B1A-37FA2455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3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45B25F-383D-ABBC-D682-B618125C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F2C67-52D9-7101-7CD4-9BABAA165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CFDA2-8D44-FF14-F396-35AB809EE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77013-7D71-4FEA-A4E8-5540A0BC497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BBE65-B631-5DE1-54B7-C4FDD7D77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C2F70-949F-A5AD-EED5-51AB0F50A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E58E1-8060-4317-9767-D13EB3A81C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6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6298-75F0-D93B-0349-3A8024D3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ONS-GPA Virtual Training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EC998-6D73-C1BB-3A07-CCA43CED3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half-days (3-4 hours each)</a:t>
            </a:r>
          </a:p>
          <a:p>
            <a:r>
              <a:rPr lang="en-US" dirty="0"/>
              <a:t>February 19-23</a:t>
            </a:r>
          </a:p>
        </p:txBody>
      </p:sp>
    </p:spTree>
    <p:extLst>
      <p:ext uri="{BB962C8B-B14F-4D97-AF65-F5344CB8AC3E}">
        <p14:creationId xmlns:p14="http://schemas.microsoft.com/office/powerpoint/2010/main" val="248716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5822-F40C-E3EA-46F5-ADEA7ADCE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1 – Project Intro and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1FFB0-ED2C-9562-A365-E89258526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This will begin with a presentation from ONS on the project vision and ONS-specific architecture</a:t>
            </a:r>
          </a:p>
          <a:p>
            <a:r>
              <a:rPr lang="en-US" dirty="0"/>
              <a:t>General Vision</a:t>
            </a:r>
          </a:p>
          <a:p>
            <a:r>
              <a:rPr lang="en-US" dirty="0"/>
              <a:t>Overview of ONS Architecture</a:t>
            </a:r>
          </a:p>
          <a:p>
            <a:pPr marL="0" indent="0">
              <a:buNone/>
            </a:pPr>
            <a:r>
              <a:rPr lang="en-US" i="1" dirty="0"/>
              <a:t>Followed by a walkthrough of GPA Products and their place in the Architecture.</a:t>
            </a:r>
          </a:p>
          <a:p>
            <a:r>
              <a:rPr lang="en-US" i="1" dirty="0"/>
              <a:t>GPA Business Overview</a:t>
            </a:r>
            <a:endParaRPr lang="en-US" dirty="0"/>
          </a:p>
          <a:p>
            <a:r>
              <a:rPr lang="en-US" dirty="0"/>
              <a:t>openPDC/openHistorian ecosystem architecture</a:t>
            </a:r>
          </a:p>
          <a:p>
            <a:r>
              <a:rPr lang="en-US" dirty="0"/>
              <a:t>Planned installation</a:t>
            </a:r>
          </a:p>
        </p:txBody>
      </p:sp>
    </p:spTree>
    <p:extLst>
      <p:ext uri="{BB962C8B-B14F-4D97-AF65-F5344CB8AC3E}">
        <p14:creationId xmlns:p14="http://schemas.microsoft.com/office/powerpoint/2010/main" val="401512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BA8C-8365-2C74-5A75-77305CD6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2 – openPDC 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A62F-B395-421B-7B37-DE29A77E2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/>
              <a:t>Beginning with openPDC, GPA will walk through configuration of the system, including adding users/user groups and devices.</a:t>
            </a:r>
          </a:p>
          <a:p>
            <a:r>
              <a:rPr lang="en-US" dirty="0"/>
              <a:t>Basic system configurations</a:t>
            </a:r>
          </a:p>
          <a:p>
            <a:pPr lvl="1"/>
            <a:r>
              <a:rPr lang="en-US" dirty="0"/>
              <a:t>Devices</a:t>
            </a:r>
          </a:p>
          <a:p>
            <a:pPr lvl="2"/>
            <a:r>
              <a:rPr lang="en-US" dirty="0"/>
              <a:t>Adding and configuring</a:t>
            </a:r>
          </a:p>
          <a:p>
            <a:pPr lvl="2"/>
            <a:r>
              <a:rPr lang="en-US" dirty="0"/>
              <a:t>Viewing data streams/status</a:t>
            </a:r>
          </a:p>
          <a:p>
            <a:pPr lvl="1"/>
            <a:r>
              <a:rPr lang="en-US" dirty="0"/>
              <a:t>Users/User Groups</a:t>
            </a:r>
          </a:p>
          <a:p>
            <a:pPr lvl="2"/>
            <a:r>
              <a:rPr lang="en-US" dirty="0"/>
              <a:t>Adding and configuring</a:t>
            </a:r>
          </a:p>
          <a:p>
            <a:pPr lvl="2"/>
            <a:r>
              <a:rPr lang="en-US" dirty="0"/>
              <a:t>Roles</a:t>
            </a:r>
          </a:p>
          <a:p>
            <a:r>
              <a:rPr lang="en-US" dirty="0"/>
              <a:t>Web interface vs. Desktop Manager</a:t>
            </a:r>
          </a:p>
          <a:p>
            <a:r>
              <a:rPr lang="en-US" dirty="0"/>
              <a:t>Console Setup</a:t>
            </a:r>
          </a:p>
          <a:p>
            <a:r>
              <a:rPr lang="en-US" dirty="0"/>
              <a:t>Failover configurations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4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BA8C-8365-2C74-5A75-77305CD6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3 – openHistorian 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A62F-B395-421B-7B37-DE29A77E2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Day 3 deals with the setup of openHistorian, except for Grafana.</a:t>
            </a:r>
          </a:p>
          <a:p>
            <a:r>
              <a:rPr lang="en-US" dirty="0"/>
              <a:t>Basic system configurations</a:t>
            </a:r>
          </a:p>
          <a:p>
            <a:pPr lvl="1"/>
            <a:r>
              <a:rPr lang="en-US" dirty="0"/>
              <a:t>Devices</a:t>
            </a:r>
          </a:p>
          <a:p>
            <a:pPr lvl="2"/>
            <a:r>
              <a:rPr lang="en-US" dirty="0"/>
              <a:t>Adding and configuring</a:t>
            </a:r>
          </a:p>
          <a:p>
            <a:pPr lvl="2"/>
            <a:r>
              <a:rPr lang="en-US" dirty="0"/>
              <a:t>Viewing data streams/status</a:t>
            </a:r>
          </a:p>
          <a:p>
            <a:pPr lvl="1"/>
            <a:r>
              <a:rPr lang="en-US" dirty="0"/>
              <a:t>Users/User Groups</a:t>
            </a:r>
          </a:p>
          <a:p>
            <a:pPr lvl="2"/>
            <a:r>
              <a:rPr lang="en-US" dirty="0"/>
              <a:t>Adding and configuring</a:t>
            </a:r>
          </a:p>
          <a:p>
            <a:pPr lvl="2"/>
            <a:r>
              <a:rPr lang="en-US" dirty="0"/>
              <a:t>Roles</a:t>
            </a:r>
          </a:p>
          <a:p>
            <a:r>
              <a:rPr lang="en-US" dirty="0"/>
              <a:t>Web interface vs. openHistorian Manager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2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C9A7-82A1-270F-0E1D-FEB8366F0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25AA5-8F16-1C6F-E8B4-B8A3F83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APIs of openPDC and openHistorian</a:t>
            </a:r>
          </a:p>
          <a:p>
            <a:pPr lvl="1"/>
            <a:r>
              <a:rPr lang="en-US" dirty="0"/>
              <a:t>C# API</a:t>
            </a:r>
          </a:p>
          <a:p>
            <a:pPr lvl="1"/>
            <a:r>
              <a:rPr lang="en-US" dirty="0"/>
              <a:t>Python API</a:t>
            </a:r>
          </a:p>
          <a:p>
            <a:r>
              <a:rPr lang="en-US" dirty="0"/>
              <a:t>STTP Use Cases and Features</a:t>
            </a:r>
          </a:p>
          <a:p>
            <a:pPr lvl="1"/>
            <a:r>
              <a:rPr lang="en-US" dirty="0"/>
              <a:t>Data Gap Recovery</a:t>
            </a:r>
          </a:p>
          <a:p>
            <a:pPr lvl="1"/>
            <a:r>
              <a:rPr lang="en-US" dirty="0"/>
              <a:t>STTP Libraries for integrating custom Tools</a:t>
            </a:r>
          </a:p>
          <a:p>
            <a:r>
              <a:rPr lang="en-US" dirty="0"/>
              <a:t>High availability</a:t>
            </a:r>
          </a:p>
          <a:p>
            <a:pPr lvl="1"/>
            <a:r>
              <a:rPr lang="en-US" dirty="0"/>
              <a:t>Failover Discussion</a:t>
            </a:r>
          </a:p>
          <a:p>
            <a:pPr lvl="1"/>
            <a:r>
              <a:rPr lang="en-US" dirty="0"/>
              <a:t>Automatic Down-sampling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806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66238-4312-D508-FA2B-50227C8C6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5 - Grafana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A8219-0B18-2F78-1D96-709FF6F11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Grafana setup, basics, and best practices.</a:t>
            </a:r>
          </a:p>
          <a:p>
            <a:r>
              <a:rPr lang="en-US" dirty="0"/>
              <a:t>Grafana integration and dashboards w/examples</a:t>
            </a:r>
          </a:p>
          <a:p>
            <a:r>
              <a:rPr lang="en-US" dirty="0"/>
              <a:t>Observability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3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8907</TotalTime>
  <Words>219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ONS-GPA Virtual Training Agenda</vt:lpstr>
      <vt:lpstr>Day 1 – Project Intro and Architecture</vt:lpstr>
      <vt:lpstr>Day 2 – openPDC Intro</vt:lpstr>
      <vt:lpstr>Day 3 – openHistorian Intro</vt:lpstr>
      <vt:lpstr>Day 4</vt:lpstr>
      <vt:lpstr>Day 5 - Grafana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 – Project Intro and Architecture</dc:title>
  <dc:creator>Erika Wills</dc:creator>
  <cp:lastModifiedBy>Erika Wills</cp:lastModifiedBy>
  <cp:revision>5</cp:revision>
  <dcterms:created xsi:type="dcterms:W3CDTF">2024-01-30T16:34:12Z</dcterms:created>
  <dcterms:modified xsi:type="dcterms:W3CDTF">2024-02-06T17:32:08Z</dcterms:modified>
</cp:coreProperties>
</file>