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6735-0DED-92C1-F12E-5261670C0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9D0B8-2E40-9D92-3D37-A3A1425B5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8E243-8EB1-8F7B-6A84-2EFAC7E0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22B5-8A6D-D215-6AD8-EAF0E733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4BB7-4D38-A783-1996-AA04E2A8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854C-5763-8CF0-85CA-07D05D54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65D45-E8F9-87C4-570D-FAE91E84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AABE1-A317-C08F-8B1B-488565E3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5FB-A14C-2EF0-7798-B67EDCDF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BD610-5406-82A0-F093-EB3A6DD5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39779-4E1F-5C56-52AF-CCD3CA026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7EFF4-6445-CF88-EABF-5ACDED188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06F6-1724-F738-4DA9-1BFE37EF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F9F5-67B7-76BB-83C8-5F42F4CD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75DFB-1934-F217-F6C5-FAB03A21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22CF-F705-FF91-951E-19CB11E9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EE73-5ED7-880B-5CBA-D41FD1E7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AB37-0F30-C6A3-F881-8155DB6A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2B0-25F4-AFB9-B6AC-F2DFD7F1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A99BD-3FCE-44EE-FD72-46CD2298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FB61-1AC5-E642-9F9E-424AD846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FA25-ACD0-0EC1-983C-6EA6FB021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CFEBB-BBAE-01A1-F7DA-C905477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6A6F-08B9-F6BE-79F8-581F1A8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5E8AA-1AD2-97D5-ED7E-FFD05EAB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72A7-8FA4-DA38-7E6A-E1AFC493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469B-3B4D-2B5F-32C9-4111ACB3A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B35E3-3D4A-C543-CEAD-F59A7993E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839CD-F1EE-DAC0-C3BD-B9882FF2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B960A-9CB2-7769-45B2-09985B4E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A27C9-2FD0-7EC5-7D59-6DAD79FA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E354-0EA5-70E9-8869-AF4F72D3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9BE2-3018-9B47-870A-A57E6153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BACF-5AD3-3997-12F3-E1F8871A2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39827-CE5E-40A5-F59E-8E2795206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738C5-A25C-DA59-D000-74170277E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32B3A-FB65-803B-1198-784289C1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62F97-D562-BD8C-E2DD-52E7F862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DED56-6ED1-20B9-73A2-EE22FCC8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B955-1391-591C-94DF-A84569B0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42EE7-9144-BD3D-7F54-D387BFB4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5336F-70D4-5BBD-DBE3-ACDAFF71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E6B2B-0AEB-3370-2DDE-968F2DDC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B99BB-7F70-29E9-C7D5-FC784138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A4B92-DDBC-A335-30EF-9A64CB0D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2E4C8-BEED-3063-9EE5-49D7A3D2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5B15-DD04-8A1A-58C8-189F6BE5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7822-BBFE-F80A-EA42-EB12B5FA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E6525-743E-7990-B24A-6A71CB863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D01E4-CAF6-F383-4E0F-F0ED1089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F4F16-2FEC-8F3F-AC51-2E078F89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171DC-247B-C188-D77E-6E380857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0F20-9253-5F33-C4C3-6F77E824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C6EC-AEEB-B9CF-C9E5-370223806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97208-3408-8369-795A-0FB50FC4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AF84D-F969-34A3-0FD6-A129B8B8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7FFAD-2312-B996-732B-523CD9E4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F0A2-49B9-4D89-A146-A65AC489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D1A19-1B5A-4096-77E0-D086B1DA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7986F-82C0-5BB4-9E37-A8384178F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5E883-20EB-2CA5-A8D6-1BB244783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322F-FEC6-4292-A763-88A17EEBC1E6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E98D0-FDB7-3648-8DAF-11300E39C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D4B05-AB73-FE5D-BA48-F0327F96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A9CF-CCDC-49B9-9F69-4F016B4E4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237F-51B9-121D-3478-33F12B42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895" y="128490"/>
            <a:ext cx="9144000" cy="544610"/>
          </a:xfrm>
        </p:spPr>
        <p:txBody>
          <a:bodyPr>
            <a:normAutofit/>
          </a:bodyPr>
          <a:lstStyle/>
          <a:p>
            <a:r>
              <a:rPr lang="en-US" sz="2400" dirty="0"/>
              <a:t>Fix few monitors having Out of L-N Limit Alarms – SPC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3DAE9-D45A-776C-DC86-043FCBEEA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2" y="3513045"/>
            <a:ext cx="6710118" cy="3127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01E05-A3C7-5E6C-A832-4D86430C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751" y="4076702"/>
            <a:ext cx="4374147" cy="1824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780FC-638F-EA50-DF21-96D4F9FB6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28" y="754166"/>
            <a:ext cx="5919365" cy="2027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C3FC6-52B9-26F0-E7E4-3C23CC518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1" y="874656"/>
            <a:ext cx="4987091" cy="213524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5BE26B-ADD4-2C09-8E41-86C286F88F15}"/>
              </a:ext>
            </a:extLst>
          </p:cNvPr>
          <p:cNvCxnSpPr/>
          <p:nvPr/>
        </p:nvCxnSpPr>
        <p:spPr>
          <a:xfrm flipV="1">
            <a:off x="9458325" y="2543175"/>
            <a:ext cx="381000" cy="561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A5F700-6068-AAC0-B87F-735234140002}"/>
              </a:ext>
            </a:extLst>
          </p:cNvPr>
          <p:cNvSpPr txBox="1"/>
          <p:nvPr/>
        </p:nvSpPr>
        <p:spPr>
          <a:xfrm>
            <a:off x="7458076" y="3057525"/>
            <a:ext cx="394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Need to choose ALL to be able to use “</a:t>
            </a:r>
            <a:r>
              <a:rPr lang="en-US" sz="1400" dirty="0" err="1">
                <a:solidFill>
                  <a:srgbClr val="FF0000"/>
                </a:solidFill>
              </a:rPr>
              <a:t>Vbase</a:t>
            </a:r>
            <a:r>
              <a:rPr lang="en-US" sz="1400" dirty="0">
                <a:solidFill>
                  <a:srgbClr val="FF0000"/>
                </a:solidFill>
              </a:rPr>
              <a:t>” formula below that will update all monitors, but now started to get this error so can’t fix the remaining few monitors.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E182B-E0CA-1A26-1FBD-1BB3F0F9E6F0}"/>
              </a:ext>
            </a:extLst>
          </p:cNvPr>
          <p:cNvSpPr txBox="1"/>
          <p:nvPr/>
        </p:nvSpPr>
        <p:spPr>
          <a:xfrm>
            <a:off x="7391400" y="6105525"/>
            <a:ext cx="436696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Note: when choosing All also causes some other alarms like for None and moves NG upper limit L-N voltage level.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CD12FB-CC44-87A6-40CD-A62650D553D6}"/>
              </a:ext>
            </a:extLst>
          </p:cNvPr>
          <p:cNvSpPr/>
          <p:nvPr/>
        </p:nvSpPr>
        <p:spPr>
          <a:xfrm>
            <a:off x="3105150" y="5686425"/>
            <a:ext cx="400050" cy="954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E764-CA92-AF57-BFAA-044957A6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6742"/>
          </a:xfrm>
        </p:spPr>
        <p:txBody>
          <a:bodyPr>
            <a:normAutofit fontScale="90000"/>
          </a:bodyPr>
          <a:lstStyle/>
          <a:p>
            <a:r>
              <a:rPr lang="en-US" dirty="0"/>
              <a:t>Fix Substation monitors “Swell” Events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D638D-173E-B185-033E-B0701FC5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3985331"/>
            <a:ext cx="5681133" cy="2745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E046F-983C-D85F-AE34-375A2365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710883"/>
            <a:ext cx="6121401" cy="2600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74EB0-3E67-E9D1-5B77-4ED572D9E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7" y="3311613"/>
            <a:ext cx="8593667" cy="77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BC8015-35DA-DE31-3D95-050242D7C5EB}"/>
              </a:ext>
            </a:extLst>
          </p:cNvPr>
          <p:cNvSpPr txBox="1"/>
          <p:nvPr/>
        </p:nvSpPr>
        <p:spPr>
          <a:xfrm>
            <a:off x="533400" y="4665133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 Would reprocessing files correct this issue after updating </a:t>
            </a:r>
            <a:r>
              <a:rPr lang="en-US" dirty="0" err="1"/>
              <a:t>Vbase</a:t>
            </a:r>
            <a:r>
              <a:rPr lang="en-US" dirty="0"/>
              <a:t> for some?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9788C-42A3-546B-2927-A0D8DA112926}"/>
              </a:ext>
            </a:extLst>
          </p:cNvPr>
          <p:cNvSpPr txBox="1"/>
          <p:nvPr/>
        </p:nvSpPr>
        <p:spPr>
          <a:xfrm>
            <a:off x="7372351" y="2605422"/>
            <a:ext cx="434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Swell event but showing sag profiles for SEE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FDCEED-7BA0-78CF-5785-D25057DF9788}"/>
              </a:ext>
            </a:extLst>
          </p:cNvPr>
          <p:cNvCxnSpPr/>
          <p:nvPr/>
        </p:nvCxnSpPr>
        <p:spPr>
          <a:xfrm flipH="1">
            <a:off x="1058333" y="1727200"/>
            <a:ext cx="203200" cy="160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18D4A90-9C12-6B90-90D0-36C22D8D7C44}"/>
              </a:ext>
            </a:extLst>
          </p:cNvPr>
          <p:cNvSpPr/>
          <p:nvPr/>
        </p:nvSpPr>
        <p:spPr>
          <a:xfrm>
            <a:off x="6641123" y="5251938"/>
            <a:ext cx="205154" cy="175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47B2-A0D4-372A-90AC-79063DA5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94274"/>
            <a:ext cx="10515600" cy="47307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Bring back VLL Upper and Lower Limit monitoring – had to remove all VLL because L-N limits were being triggered causing numerous alarms. </a:t>
            </a:r>
          </a:p>
        </p:txBody>
      </p:sp>
      <p:pic>
        <p:nvPicPr>
          <p:cNvPr id="1026" name="Picture 17">
            <a:extLst>
              <a:ext uri="{FF2B5EF4-FFF2-40B4-BE49-F238E27FC236}">
                <a16:creationId xmlns:a16="http://schemas.microsoft.com/office/drawing/2014/main" id="{AC257987-92F8-364B-1F36-83EE4439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3635375"/>
            <a:ext cx="54181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D46FC-9773-E798-ACB1-8019714E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" y="1090698"/>
            <a:ext cx="7623239" cy="28526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7B6465-BE00-1CB3-630E-90ABBA9DBE27}"/>
              </a:ext>
            </a:extLst>
          </p:cNvPr>
          <p:cNvCxnSpPr/>
          <p:nvPr/>
        </p:nvCxnSpPr>
        <p:spPr>
          <a:xfrm flipV="1">
            <a:off x="4619625" y="3505200"/>
            <a:ext cx="723900" cy="628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E07217-B58A-966B-9609-67C87268DA2E}"/>
              </a:ext>
            </a:extLst>
          </p:cNvPr>
          <p:cNvSpPr txBox="1"/>
          <p:nvPr/>
        </p:nvSpPr>
        <p:spPr>
          <a:xfrm>
            <a:off x="396240" y="4133850"/>
            <a:ext cx="579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appears that when having to select ALL for changing limits for VLN limits it also includes “</a:t>
            </a:r>
            <a:r>
              <a:rPr lang="en-US" dirty="0" err="1"/>
              <a:t>LineToLineAverage</a:t>
            </a:r>
            <a:r>
              <a:rPr lang="en-US" dirty="0"/>
              <a:t>” so causing for VLN limits to show up on  chart and triggering these alarms.  We had to Delete these VLL parameters in System Center to avoid these numerous alarms.  </a:t>
            </a:r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dirty="0" err="1">
                <a:solidFill>
                  <a:srgbClr val="FF0000"/>
                </a:solidFill>
              </a:rPr>
              <a:t>LineToLineAverage</a:t>
            </a:r>
            <a:r>
              <a:rPr lang="en-US" dirty="0">
                <a:solidFill>
                  <a:srgbClr val="FF0000"/>
                </a:solidFill>
              </a:rPr>
              <a:t> be taken out of Phases box? If </a:t>
            </a:r>
            <a:r>
              <a:rPr lang="en-US" dirty="0" err="1">
                <a:solidFill>
                  <a:srgbClr val="FF0000"/>
                </a:solidFill>
              </a:rPr>
              <a:t>LineToLineAverage</a:t>
            </a:r>
            <a:r>
              <a:rPr lang="en-US" dirty="0">
                <a:solidFill>
                  <a:srgbClr val="FF0000"/>
                </a:solidFill>
              </a:rPr>
              <a:t> can be taken out, how can we reload the VLL parameters that were removed due to this issue?</a:t>
            </a:r>
          </a:p>
        </p:txBody>
      </p:sp>
    </p:spTree>
    <p:extLst>
      <p:ext uri="{BB962C8B-B14F-4D97-AF65-F5344CB8AC3E}">
        <p14:creationId xmlns:p14="http://schemas.microsoft.com/office/powerpoint/2010/main" val="35829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208B-D8B0-BD19-6466-8C84B313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44145"/>
            <a:ext cx="10515600" cy="1325563"/>
          </a:xfrm>
        </p:spPr>
        <p:txBody>
          <a:bodyPr/>
          <a:lstStyle/>
          <a:p>
            <a:r>
              <a:rPr lang="en-US" dirty="0"/>
              <a:t>Reprocessing Flies – Instructions showing Status of monitors but ours doesn’t show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E1008-9F27-F529-677E-D4D47AA8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469708"/>
            <a:ext cx="594360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77016-CBF3-D314-0250-6D748237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3998525"/>
            <a:ext cx="4960620" cy="23636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31FC56-3B17-A92E-3017-05CAA1EBBE35}"/>
              </a:ext>
            </a:extLst>
          </p:cNvPr>
          <p:cNvSpPr/>
          <p:nvPr/>
        </p:nvSpPr>
        <p:spPr>
          <a:xfrm>
            <a:off x="5722620" y="2971800"/>
            <a:ext cx="457200" cy="746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Fix few monitors having Out of L-N Limit Alarms – SPC Tools</vt:lpstr>
      <vt:lpstr>Fix Substation monitors “Swell” Events </vt:lpstr>
      <vt:lpstr>Bring back VLL Upper and Lower Limit monitoring – had to remove all VLL because L-N limits were being triggered causing numerous alarms. </vt:lpstr>
      <vt:lpstr>Reprocessing Flies – Instructions showing Status of monitors but ours doesn’t show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 few monitors having Out of L-N Limit Alarms</dc:title>
  <dc:creator>China, Randy</dc:creator>
  <cp:lastModifiedBy>China, Randy</cp:lastModifiedBy>
  <cp:revision>5</cp:revision>
  <dcterms:created xsi:type="dcterms:W3CDTF">2024-08-03T18:29:31Z</dcterms:created>
  <dcterms:modified xsi:type="dcterms:W3CDTF">2024-08-03T20:12:38Z</dcterms:modified>
</cp:coreProperties>
</file>