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1" r:id="rId2"/>
    <p:sldId id="272" r:id="rId3"/>
    <p:sldId id="293" r:id="rId4"/>
    <p:sldId id="273" r:id="rId5"/>
    <p:sldId id="295" r:id="rId6"/>
    <p:sldId id="294" r:id="rId7"/>
    <p:sldId id="274" r:id="rId8"/>
    <p:sldId id="260" r:id="rId9"/>
    <p:sldId id="289" r:id="rId10"/>
    <p:sldId id="285" r:id="rId11"/>
    <p:sldId id="282" r:id="rId12"/>
    <p:sldId id="286" r:id="rId13"/>
    <p:sldId id="283" r:id="rId14"/>
    <p:sldId id="292" r:id="rId15"/>
    <p:sldId id="275" r:id="rId16"/>
    <p:sldId id="290" r:id="rId17"/>
    <p:sldId id="277" r:id="rId18"/>
    <p:sldId id="278" r:id="rId19"/>
    <p:sldId id="276" r:id="rId20"/>
    <p:sldId id="279" r:id="rId21"/>
    <p:sldId id="291" r:id="rId22"/>
    <p:sldId id="287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E5E"/>
    <a:srgbClr val="95D7A5"/>
    <a:srgbClr val="767474"/>
    <a:srgbClr val="212529"/>
    <a:srgbClr val="F8F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2F41E-2468-4FD3-82EF-713ABF19070A}" v="10" dt="2023-08-14T13:59:27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9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93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Wills" userId="a32d244d-3bb4-4e77-8afa-17c481dd091e" providerId="ADAL" clId="{DCA2F41E-2468-4FD3-82EF-713ABF19070A}"/>
    <pc:docChg chg="undo custSel addSld delSld modSld sldOrd">
      <pc:chgData name="Erika Wills" userId="a32d244d-3bb4-4e77-8afa-17c481dd091e" providerId="ADAL" clId="{DCA2F41E-2468-4FD3-82EF-713ABF19070A}" dt="2023-08-14T14:11:08.266" v="1013" actId="20577"/>
      <pc:docMkLst>
        <pc:docMk/>
      </pc:docMkLst>
      <pc:sldChg chg="ord">
        <pc:chgData name="Erika Wills" userId="a32d244d-3bb4-4e77-8afa-17c481dd091e" providerId="ADAL" clId="{DCA2F41E-2468-4FD3-82EF-713ABF19070A}" dt="2023-08-09T17:16:06.121" v="1"/>
        <pc:sldMkLst>
          <pc:docMk/>
          <pc:sldMk cId="1518361590" sldId="260"/>
        </pc:sldMkLst>
      </pc:sldChg>
      <pc:sldChg chg="modSp mod ord">
        <pc:chgData name="Erika Wills" userId="a32d244d-3bb4-4e77-8afa-17c481dd091e" providerId="ADAL" clId="{DCA2F41E-2468-4FD3-82EF-713ABF19070A}" dt="2023-08-14T13:16:59.677" v="60" actId="2711"/>
        <pc:sldMkLst>
          <pc:docMk/>
          <pc:sldMk cId="295723465" sldId="272"/>
        </pc:sldMkLst>
        <pc:spChg chg="mod">
          <ac:chgData name="Erika Wills" userId="a32d244d-3bb4-4e77-8afa-17c481dd091e" providerId="ADAL" clId="{DCA2F41E-2468-4FD3-82EF-713ABF19070A}" dt="2023-08-14T13:16:59.677" v="60" actId="2711"/>
          <ac:spMkLst>
            <pc:docMk/>
            <pc:sldMk cId="295723465" sldId="272"/>
            <ac:spMk id="3" creationId="{4F0E49CF-0167-6A74-06F3-FE006AD369B9}"/>
          </ac:spMkLst>
        </pc:spChg>
      </pc:sldChg>
      <pc:sldChg chg="ord">
        <pc:chgData name="Erika Wills" userId="a32d244d-3bb4-4e77-8afa-17c481dd091e" providerId="ADAL" clId="{DCA2F41E-2468-4FD3-82EF-713ABF19070A}" dt="2023-08-14T13:08:25.216" v="43"/>
        <pc:sldMkLst>
          <pc:docMk/>
          <pc:sldMk cId="216563944" sldId="273"/>
        </pc:sldMkLst>
      </pc:sldChg>
      <pc:sldChg chg="addSp modSp mod ord">
        <pc:chgData name="Erika Wills" userId="a32d244d-3bb4-4e77-8afa-17c481dd091e" providerId="ADAL" clId="{DCA2F41E-2468-4FD3-82EF-713ABF19070A}" dt="2023-08-14T14:02:37.513" v="940" actId="20577"/>
        <pc:sldMkLst>
          <pc:docMk/>
          <pc:sldMk cId="1402208731" sldId="274"/>
        </pc:sldMkLst>
        <pc:spChg chg="mod">
          <ac:chgData name="Erika Wills" userId="a32d244d-3bb4-4e77-8afa-17c481dd091e" providerId="ADAL" clId="{DCA2F41E-2468-4FD3-82EF-713ABF19070A}" dt="2023-08-14T14:02:37.513" v="940" actId="20577"/>
          <ac:spMkLst>
            <pc:docMk/>
            <pc:sldMk cId="1402208731" sldId="274"/>
            <ac:spMk id="3" creationId="{4757F47F-5E80-8EEF-AF99-EE1B96F4B246}"/>
          </ac:spMkLst>
        </pc:spChg>
        <pc:spChg chg="mod">
          <ac:chgData name="Erika Wills" userId="a32d244d-3bb4-4e77-8afa-17c481dd091e" providerId="ADAL" clId="{DCA2F41E-2468-4FD3-82EF-713ABF19070A}" dt="2023-08-14T13:59:17.343" v="582" actId="164"/>
          <ac:spMkLst>
            <pc:docMk/>
            <pc:sldMk cId="1402208731" sldId="274"/>
            <ac:spMk id="6" creationId="{3F0CE662-F63C-E77A-7A35-F0AD2487A61E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7" creationId="{FE24A2FD-30A1-C725-6C48-97A404480315}"/>
          </ac:spMkLst>
        </pc:spChg>
        <pc:spChg chg="mod">
          <ac:chgData name="Erika Wills" userId="a32d244d-3bb4-4e77-8afa-17c481dd091e" providerId="ADAL" clId="{DCA2F41E-2468-4FD3-82EF-713ABF19070A}" dt="2023-08-14T13:59:17.343" v="582" actId="164"/>
          <ac:spMkLst>
            <pc:docMk/>
            <pc:sldMk cId="1402208731" sldId="274"/>
            <ac:spMk id="8" creationId="{E48AEF7F-6754-607E-16D7-78C8876C2B0E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9" creationId="{2140C935-A9AC-AF11-D7A9-46320022D1CC}"/>
          </ac:spMkLst>
        </pc:spChg>
        <pc:spChg chg="mod">
          <ac:chgData name="Erika Wills" userId="a32d244d-3bb4-4e77-8afa-17c481dd091e" providerId="ADAL" clId="{DCA2F41E-2468-4FD3-82EF-713ABF19070A}" dt="2023-08-14T13:59:17.343" v="582" actId="164"/>
          <ac:spMkLst>
            <pc:docMk/>
            <pc:sldMk cId="1402208731" sldId="274"/>
            <ac:spMk id="10" creationId="{3329315F-CD45-D17B-B15A-4A8644DC3834}"/>
          </ac:spMkLst>
        </pc:spChg>
        <pc:spChg chg="mod">
          <ac:chgData name="Erika Wills" userId="a32d244d-3bb4-4e77-8afa-17c481dd091e" providerId="ADAL" clId="{DCA2F41E-2468-4FD3-82EF-713ABF19070A}" dt="2023-08-14T13:59:17.343" v="582" actId="164"/>
          <ac:spMkLst>
            <pc:docMk/>
            <pc:sldMk cId="1402208731" sldId="274"/>
            <ac:spMk id="11" creationId="{77969EF2-CC6F-A462-8348-B7A8D7CE328D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2" creationId="{3CB68669-7C18-97CB-4E0D-C566AB6B748E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3" creationId="{7B848F16-BBDE-46E1-29EB-B16BBB8F044D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4" creationId="{F76F28F8-1C0A-92F1-BE94-990DEF9E8AD0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5" creationId="{38B145B0-1CC8-171B-6A7A-BEF356A6DE8A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6" creationId="{1594C5D7-BA64-33C8-AD49-D5F3B0A3CC54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7" creationId="{A768EBD5-61C2-F8C8-6C96-4F6701652EA5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8" creationId="{2A83E5E4-1FCB-F3CF-444A-CE348E7EE083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19" creationId="{158271AF-3BEC-D2C5-A9D0-4AF07C1EF043}"/>
          </ac:spMkLst>
        </pc:spChg>
        <pc:spChg chg="mod">
          <ac:chgData name="Erika Wills" userId="a32d244d-3bb4-4e77-8afa-17c481dd091e" providerId="ADAL" clId="{DCA2F41E-2468-4FD3-82EF-713ABF19070A}" dt="2023-08-14T13:59:27.287" v="583" actId="164"/>
          <ac:spMkLst>
            <pc:docMk/>
            <pc:sldMk cId="1402208731" sldId="274"/>
            <ac:spMk id="20" creationId="{D1CB580E-8FCB-A91E-90C3-49B2A513868C}"/>
          </ac:spMkLst>
        </pc:spChg>
        <pc:grpChg chg="add mod">
          <ac:chgData name="Erika Wills" userId="a32d244d-3bb4-4e77-8afa-17c481dd091e" providerId="ADAL" clId="{DCA2F41E-2468-4FD3-82EF-713ABF19070A}" dt="2023-08-14T13:59:59.483" v="741" actId="1038"/>
          <ac:grpSpMkLst>
            <pc:docMk/>
            <pc:sldMk cId="1402208731" sldId="274"/>
            <ac:grpSpMk id="21" creationId="{E621DA17-60F2-1EDD-F197-A2244A51F42C}"/>
          </ac:grpSpMkLst>
        </pc:grpChg>
        <pc:grpChg chg="add mod">
          <ac:chgData name="Erika Wills" userId="a32d244d-3bb4-4e77-8afa-17c481dd091e" providerId="ADAL" clId="{DCA2F41E-2468-4FD3-82EF-713ABF19070A}" dt="2023-08-14T14:00:10.203" v="742" actId="1076"/>
          <ac:grpSpMkLst>
            <pc:docMk/>
            <pc:sldMk cId="1402208731" sldId="274"/>
            <ac:grpSpMk id="22" creationId="{903CF623-FF68-FBC5-3DD4-5C39DC213432}"/>
          </ac:grpSpMkLst>
        </pc:grpChg>
      </pc:sldChg>
      <pc:sldChg chg="ord">
        <pc:chgData name="Erika Wills" userId="a32d244d-3bb4-4e77-8afa-17c481dd091e" providerId="ADAL" clId="{DCA2F41E-2468-4FD3-82EF-713ABF19070A}" dt="2023-08-09T17:16:42.632" v="19"/>
        <pc:sldMkLst>
          <pc:docMk/>
          <pc:sldMk cId="3044695938" sldId="275"/>
        </pc:sldMkLst>
      </pc:sldChg>
      <pc:sldChg chg="ord">
        <pc:chgData name="Erika Wills" userId="a32d244d-3bb4-4e77-8afa-17c481dd091e" providerId="ADAL" clId="{DCA2F41E-2468-4FD3-82EF-713ABF19070A}" dt="2023-08-09T17:16:46.179" v="21"/>
        <pc:sldMkLst>
          <pc:docMk/>
          <pc:sldMk cId="1239856730" sldId="278"/>
        </pc:sldMkLst>
      </pc:sldChg>
      <pc:sldChg chg="ord">
        <pc:chgData name="Erika Wills" userId="a32d244d-3bb4-4e77-8afa-17c481dd091e" providerId="ADAL" clId="{DCA2F41E-2468-4FD3-82EF-713ABF19070A}" dt="2023-08-09T17:16:16.666" v="7"/>
        <pc:sldMkLst>
          <pc:docMk/>
          <pc:sldMk cId="3741493718" sldId="282"/>
        </pc:sldMkLst>
      </pc:sldChg>
      <pc:sldChg chg="ord">
        <pc:chgData name="Erika Wills" userId="a32d244d-3bb4-4e77-8afa-17c481dd091e" providerId="ADAL" clId="{DCA2F41E-2468-4FD3-82EF-713ABF19070A}" dt="2023-08-09T17:16:25.198" v="11"/>
        <pc:sldMkLst>
          <pc:docMk/>
          <pc:sldMk cId="410847161" sldId="283"/>
        </pc:sldMkLst>
      </pc:sldChg>
      <pc:sldChg chg="modSp del mod ord chgLayout">
        <pc:chgData name="Erika Wills" userId="a32d244d-3bb4-4e77-8afa-17c481dd091e" providerId="ADAL" clId="{DCA2F41E-2468-4FD3-82EF-713ABF19070A}" dt="2023-08-09T17:25:41.888" v="30" actId="47"/>
        <pc:sldMkLst>
          <pc:docMk/>
          <pc:sldMk cId="1000619020" sldId="284"/>
        </pc:sldMkLst>
        <pc:spChg chg="mod ord">
          <ac:chgData name="Erika Wills" userId="a32d244d-3bb4-4e77-8afa-17c481dd091e" providerId="ADAL" clId="{DCA2F41E-2468-4FD3-82EF-713ABF19070A}" dt="2023-08-09T17:25:26.555" v="28" actId="700"/>
          <ac:spMkLst>
            <pc:docMk/>
            <pc:sldMk cId="1000619020" sldId="284"/>
            <ac:spMk id="2" creationId="{6FB8057D-5B40-04D3-8AD2-A8915A85AD31}"/>
          </ac:spMkLst>
        </pc:spChg>
        <pc:spChg chg="mod ord">
          <ac:chgData name="Erika Wills" userId="a32d244d-3bb4-4e77-8afa-17c481dd091e" providerId="ADAL" clId="{DCA2F41E-2468-4FD3-82EF-713ABF19070A}" dt="2023-08-09T17:25:26.555" v="28" actId="700"/>
          <ac:spMkLst>
            <pc:docMk/>
            <pc:sldMk cId="1000619020" sldId="284"/>
            <ac:spMk id="4" creationId="{9F5A068B-91BD-972E-F808-4B4402C9961D}"/>
          </ac:spMkLst>
        </pc:spChg>
        <pc:spChg chg="mod ord">
          <ac:chgData name="Erika Wills" userId="a32d244d-3bb4-4e77-8afa-17c481dd091e" providerId="ADAL" clId="{DCA2F41E-2468-4FD3-82EF-713ABF19070A}" dt="2023-08-09T17:25:26.555" v="28" actId="700"/>
          <ac:spMkLst>
            <pc:docMk/>
            <pc:sldMk cId="1000619020" sldId="284"/>
            <ac:spMk id="5" creationId="{C26490F4-55AC-D458-E4F3-EB1176872FD2}"/>
          </ac:spMkLst>
        </pc:spChg>
        <pc:spChg chg="mod ord">
          <ac:chgData name="Erika Wills" userId="a32d244d-3bb4-4e77-8afa-17c481dd091e" providerId="ADAL" clId="{DCA2F41E-2468-4FD3-82EF-713ABF19070A}" dt="2023-08-09T17:25:26.555" v="28" actId="700"/>
          <ac:spMkLst>
            <pc:docMk/>
            <pc:sldMk cId="1000619020" sldId="284"/>
            <ac:spMk id="6" creationId="{158BE2D0-99FD-336C-8638-F43E350C42D0}"/>
          </ac:spMkLst>
        </pc:spChg>
      </pc:sldChg>
      <pc:sldChg chg="ord">
        <pc:chgData name="Erika Wills" userId="a32d244d-3bb4-4e77-8afa-17c481dd091e" providerId="ADAL" clId="{DCA2F41E-2468-4FD3-82EF-713ABF19070A}" dt="2023-08-09T17:16:13.211" v="5"/>
        <pc:sldMkLst>
          <pc:docMk/>
          <pc:sldMk cId="1943819252" sldId="285"/>
        </pc:sldMkLst>
      </pc:sldChg>
      <pc:sldChg chg="ord">
        <pc:chgData name="Erika Wills" userId="a32d244d-3bb4-4e77-8afa-17c481dd091e" providerId="ADAL" clId="{DCA2F41E-2468-4FD3-82EF-713ABF19070A}" dt="2023-08-09T17:16:21.177" v="9"/>
        <pc:sldMkLst>
          <pc:docMk/>
          <pc:sldMk cId="4056462062" sldId="286"/>
        </pc:sldMkLst>
      </pc:sldChg>
      <pc:sldChg chg="ord">
        <pc:chgData name="Erika Wills" userId="a32d244d-3bb4-4e77-8afa-17c481dd091e" providerId="ADAL" clId="{DCA2F41E-2468-4FD3-82EF-713ABF19070A}" dt="2023-08-09T17:16:09.869" v="3"/>
        <pc:sldMkLst>
          <pc:docMk/>
          <pc:sldMk cId="2283010231" sldId="289"/>
        </pc:sldMkLst>
      </pc:sldChg>
      <pc:sldChg chg="ord">
        <pc:chgData name="Erika Wills" userId="a32d244d-3bb4-4e77-8afa-17c481dd091e" providerId="ADAL" clId="{DCA2F41E-2468-4FD3-82EF-713ABF19070A}" dt="2023-08-09T17:16:59.926" v="25"/>
        <pc:sldMkLst>
          <pc:docMk/>
          <pc:sldMk cId="3828491017" sldId="290"/>
        </pc:sldMkLst>
      </pc:sldChg>
      <pc:sldChg chg="modSp new mod">
        <pc:chgData name="Erika Wills" userId="a32d244d-3bb4-4e77-8afa-17c481dd091e" providerId="ADAL" clId="{DCA2F41E-2468-4FD3-82EF-713ABF19070A}" dt="2023-08-09T17:25:49.679" v="39" actId="20577"/>
        <pc:sldMkLst>
          <pc:docMk/>
          <pc:sldMk cId="3995395575" sldId="292"/>
        </pc:sldMkLst>
        <pc:spChg chg="mod">
          <ac:chgData name="Erika Wills" userId="a32d244d-3bb4-4e77-8afa-17c481dd091e" providerId="ADAL" clId="{DCA2F41E-2468-4FD3-82EF-713ABF19070A}" dt="2023-08-09T17:25:49.679" v="39" actId="20577"/>
          <ac:spMkLst>
            <pc:docMk/>
            <pc:sldMk cId="3995395575" sldId="292"/>
            <ac:spMk id="2" creationId="{463A821E-670D-391C-F557-DB194DCE6EDD}"/>
          </ac:spMkLst>
        </pc:spChg>
      </pc:sldChg>
      <pc:sldChg chg="modSp new mod ord">
        <pc:chgData name="Erika Wills" userId="a32d244d-3bb4-4e77-8afa-17c481dd091e" providerId="ADAL" clId="{DCA2F41E-2468-4FD3-82EF-713ABF19070A}" dt="2023-08-14T14:11:08.266" v="1013" actId="20577"/>
        <pc:sldMkLst>
          <pc:docMk/>
          <pc:sldMk cId="206677538" sldId="293"/>
        </pc:sldMkLst>
        <pc:spChg chg="mod">
          <ac:chgData name="Erika Wills" userId="a32d244d-3bb4-4e77-8afa-17c481dd091e" providerId="ADAL" clId="{DCA2F41E-2468-4FD3-82EF-713ABF19070A}" dt="2023-08-14T14:11:08.266" v="1013" actId="20577"/>
          <ac:spMkLst>
            <pc:docMk/>
            <pc:sldMk cId="206677538" sldId="293"/>
            <ac:spMk id="2" creationId="{6170E677-0D18-2A38-A642-B9CB021CB196}"/>
          </ac:spMkLst>
        </pc:spChg>
      </pc:sldChg>
      <pc:sldChg chg="modSp new mod">
        <pc:chgData name="Erika Wills" userId="a32d244d-3bb4-4e77-8afa-17c481dd091e" providerId="ADAL" clId="{DCA2F41E-2468-4FD3-82EF-713ABF19070A}" dt="2023-08-14T14:03:05.540" v="985" actId="20577"/>
        <pc:sldMkLst>
          <pc:docMk/>
          <pc:sldMk cId="1124069026" sldId="294"/>
        </pc:sldMkLst>
        <pc:spChg chg="mod">
          <ac:chgData name="Erika Wills" userId="a32d244d-3bb4-4e77-8afa-17c481dd091e" providerId="ADAL" clId="{DCA2F41E-2468-4FD3-82EF-713ABF19070A}" dt="2023-08-14T13:47:55.626" v="80" actId="20577"/>
          <ac:spMkLst>
            <pc:docMk/>
            <pc:sldMk cId="1124069026" sldId="294"/>
            <ac:spMk id="2" creationId="{0BBB1086-50AB-A10C-B1D1-B2F737FCD626}"/>
          </ac:spMkLst>
        </pc:spChg>
        <pc:spChg chg="mod">
          <ac:chgData name="Erika Wills" userId="a32d244d-3bb4-4e77-8afa-17c481dd091e" providerId="ADAL" clId="{DCA2F41E-2468-4FD3-82EF-713ABF19070A}" dt="2023-08-14T14:03:05.540" v="985" actId="20577"/>
          <ac:spMkLst>
            <pc:docMk/>
            <pc:sldMk cId="1124069026" sldId="294"/>
            <ac:spMk id="3" creationId="{9BD24380-D028-0954-D468-95F5CC1ECB2A}"/>
          </ac:spMkLst>
        </pc:spChg>
      </pc:sldChg>
      <pc:sldChg chg="addSp delSp modSp new mod">
        <pc:chgData name="Erika Wills" userId="a32d244d-3bb4-4e77-8afa-17c481dd091e" providerId="ADAL" clId="{DCA2F41E-2468-4FD3-82EF-713ABF19070A}" dt="2023-08-14T13:55:43.973" v="537" actId="20577"/>
        <pc:sldMkLst>
          <pc:docMk/>
          <pc:sldMk cId="1915645571" sldId="295"/>
        </pc:sldMkLst>
        <pc:spChg chg="del mod">
          <ac:chgData name="Erika Wills" userId="a32d244d-3bb4-4e77-8afa-17c481dd091e" providerId="ADAL" clId="{DCA2F41E-2468-4FD3-82EF-713ABF19070A}" dt="2023-08-14T13:50:44.816" v="85" actId="478"/>
          <ac:spMkLst>
            <pc:docMk/>
            <pc:sldMk cId="1915645571" sldId="295"/>
            <ac:spMk id="3" creationId="{EAEE0C09-BAD2-CCE6-D233-D0CA7D8C664E}"/>
          </ac:spMkLst>
        </pc:spChg>
        <pc:spChg chg="add mod">
          <ac:chgData name="Erika Wills" userId="a32d244d-3bb4-4e77-8afa-17c481dd091e" providerId="ADAL" clId="{DCA2F41E-2468-4FD3-82EF-713ABF19070A}" dt="2023-08-14T13:55:43.973" v="537" actId="20577"/>
          <ac:spMkLst>
            <pc:docMk/>
            <pc:sldMk cId="1915645571" sldId="295"/>
            <ac:spMk id="6" creationId="{5B0E0645-1F50-AC24-DDAC-AEEBB08148F6}"/>
          </ac:spMkLst>
        </pc:spChg>
        <pc:spChg chg="add mod">
          <ac:chgData name="Erika Wills" userId="a32d244d-3bb4-4e77-8afa-17c481dd091e" providerId="ADAL" clId="{DCA2F41E-2468-4FD3-82EF-713ABF19070A}" dt="2023-08-14T13:54:12.702" v="438" actId="20577"/>
          <ac:spMkLst>
            <pc:docMk/>
            <pc:sldMk cId="1915645571" sldId="295"/>
            <ac:spMk id="7" creationId="{F9DD618B-5F9F-6FAA-55C2-BE0DE9BC3C98}"/>
          </ac:spMkLst>
        </pc:spChg>
        <pc:spChg chg="add mod">
          <ac:chgData name="Erika Wills" userId="a32d244d-3bb4-4e77-8afa-17c481dd091e" providerId="ADAL" clId="{DCA2F41E-2468-4FD3-82EF-713ABF19070A}" dt="2023-08-14T13:54:50.694" v="516" actId="20577"/>
          <ac:spMkLst>
            <pc:docMk/>
            <pc:sldMk cId="1915645571" sldId="295"/>
            <ac:spMk id="8" creationId="{EAA43F8B-A751-B5BC-09BE-27B0827F863A}"/>
          </ac:spMkLst>
        </pc:spChg>
      </pc:sldChg>
    </pc:docChg>
  </pc:docChgLst>
  <pc:docChgLst>
    <pc:chgData name="Erika Wills" userId="a32d244d-3bb4-4e77-8afa-17c481dd091e" providerId="ADAL" clId="{F44CCF75-F22E-4754-90B6-F5CD68C617CD}"/>
    <pc:docChg chg="undo custSel addSld delSld modSld sldOrd">
      <pc:chgData name="Erika Wills" userId="a32d244d-3bb4-4e77-8afa-17c481dd091e" providerId="ADAL" clId="{F44CCF75-F22E-4754-90B6-F5CD68C617CD}" dt="2023-07-19T19:47:24.472" v="10059" actId="20577"/>
      <pc:docMkLst>
        <pc:docMk/>
      </pc:docMkLst>
      <pc:sldChg chg="modSp mod">
        <pc:chgData name="Erika Wills" userId="a32d244d-3bb4-4e77-8afa-17c481dd091e" providerId="ADAL" clId="{F44CCF75-F22E-4754-90B6-F5CD68C617CD}" dt="2023-07-05T21:08:43.272" v="8719"/>
        <pc:sldMkLst>
          <pc:docMk/>
          <pc:sldMk cId="1518361590" sldId="260"/>
        </pc:sldMkLst>
        <pc:spChg chg="mod">
          <ac:chgData name="Erika Wills" userId="a32d244d-3bb4-4e77-8afa-17c481dd091e" providerId="ADAL" clId="{F44CCF75-F22E-4754-90B6-F5CD68C617CD}" dt="2023-06-27T18:54:20.579" v="4512" actId="20577"/>
          <ac:spMkLst>
            <pc:docMk/>
            <pc:sldMk cId="1518361590" sldId="260"/>
            <ac:spMk id="2" creationId="{366483A0-85C6-BB0F-19C6-938FCF17C533}"/>
          </ac:spMkLst>
        </pc:spChg>
        <pc:spChg chg="mod">
          <ac:chgData name="Erika Wills" userId="a32d244d-3bb4-4e77-8afa-17c481dd091e" providerId="ADAL" clId="{F44CCF75-F22E-4754-90B6-F5CD68C617CD}" dt="2023-07-05T21:08:43.272" v="8719"/>
          <ac:spMkLst>
            <pc:docMk/>
            <pc:sldMk cId="1518361590" sldId="260"/>
            <ac:spMk id="3" creationId="{64FD9F14-44E1-A2CE-07B8-890D54B34099}"/>
          </ac:spMkLst>
        </pc:spChg>
      </pc:sldChg>
      <pc:sldChg chg="del">
        <pc:chgData name="Erika Wills" userId="a32d244d-3bb4-4e77-8afa-17c481dd091e" providerId="ADAL" clId="{F44CCF75-F22E-4754-90B6-F5CD68C617CD}" dt="2023-06-06T14:52:54.640" v="107" actId="47"/>
        <pc:sldMkLst>
          <pc:docMk/>
          <pc:sldMk cId="1028509166" sldId="262"/>
        </pc:sldMkLst>
      </pc:sldChg>
      <pc:sldChg chg="del">
        <pc:chgData name="Erika Wills" userId="a32d244d-3bb4-4e77-8afa-17c481dd091e" providerId="ADAL" clId="{F44CCF75-F22E-4754-90B6-F5CD68C617CD}" dt="2023-06-06T14:52:56.972" v="108" actId="47"/>
        <pc:sldMkLst>
          <pc:docMk/>
          <pc:sldMk cId="2143380348" sldId="263"/>
        </pc:sldMkLst>
      </pc:sldChg>
      <pc:sldChg chg="del">
        <pc:chgData name="Erika Wills" userId="a32d244d-3bb4-4e77-8afa-17c481dd091e" providerId="ADAL" clId="{F44CCF75-F22E-4754-90B6-F5CD68C617CD}" dt="2023-06-06T14:52:58.146" v="109" actId="47"/>
        <pc:sldMkLst>
          <pc:docMk/>
          <pc:sldMk cId="1192000084" sldId="264"/>
        </pc:sldMkLst>
      </pc:sldChg>
      <pc:sldChg chg="del">
        <pc:chgData name="Erika Wills" userId="a32d244d-3bb4-4e77-8afa-17c481dd091e" providerId="ADAL" clId="{F44CCF75-F22E-4754-90B6-F5CD68C617CD}" dt="2023-06-06T14:52:59.156" v="110" actId="47"/>
        <pc:sldMkLst>
          <pc:docMk/>
          <pc:sldMk cId="2762302941" sldId="265"/>
        </pc:sldMkLst>
      </pc:sldChg>
      <pc:sldChg chg="del">
        <pc:chgData name="Erika Wills" userId="a32d244d-3bb4-4e77-8afa-17c481dd091e" providerId="ADAL" clId="{F44CCF75-F22E-4754-90B6-F5CD68C617CD}" dt="2023-06-06T14:52:51.773" v="105" actId="47"/>
        <pc:sldMkLst>
          <pc:docMk/>
          <pc:sldMk cId="2972032058" sldId="267"/>
        </pc:sldMkLst>
      </pc:sldChg>
      <pc:sldChg chg="del">
        <pc:chgData name="Erika Wills" userId="a32d244d-3bb4-4e77-8afa-17c481dd091e" providerId="ADAL" clId="{F44CCF75-F22E-4754-90B6-F5CD68C617CD}" dt="2023-06-06T14:52:53.386" v="106" actId="47"/>
        <pc:sldMkLst>
          <pc:docMk/>
          <pc:sldMk cId="152377180" sldId="269"/>
        </pc:sldMkLst>
      </pc:sldChg>
      <pc:sldChg chg="addSp delSp modSp mod">
        <pc:chgData name="Erika Wills" userId="a32d244d-3bb4-4e77-8afa-17c481dd091e" providerId="ADAL" clId="{F44CCF75-F22E-4754-90B6-F5CD68C617CD}" dt="2023-06-06T14:51:40.533" v="103" actId="20577"/>
        <pc:sldMkLst>
          <pc:docMk/>
          <pc:sldMk cId="2394271379" sldId="271"/>
        </pc:sldMkLst>
        <pc:spChg chg="del">
          <ac:chgData name="Erika Wills" userId="a32d244d-3bb4-4e77-8afa-17c481dd091e" providerId="ADAL" clId="{F44CCF75-F22E-4754-90B6-F5CD68C617CD}" dt="2023-06-06T14:48:39.939" v="0" actId="931"/>
          <ac:spMkLst>
            <pc:docMk/>
            <pc:sldMk cId="2394271379" sldId="271"/>
            <ac:spMk id="2" creationId="{E69D32D4-B0BB-4BA1-A887-70D851876B37}"/>
          </ac:spMkLst>
        </pc:spChg>
        <pc:spChg chg="mod">
          <ac:chgData name="Erika Wills" userId="a32d244d-3bb4-4e77-8afa-17c481dd091e" providerId="ADAL" clId="{F44CCF75-F22E-4754-90B6-F5CD68C617CD}" dt="2023-06-06T14:51:40.533" v="103" actId="20577"/>
          <ac:spMkLst>
            <pc:docMk/>
            <pc:sldMk cId="2394271379" sldId="271"/>
            <ac:spMk id="3" creationId="{6302532B-E1E2-7E67-7B8D-4825B78BB4B3}"/>
          </ac:spMkLst>
        </pc:spChg>
        <pc:spChg chg="del">
          <ac:chgData name="Erika Wills" userId="a32d244d-3bb4-4e77-8afa-17c481dd091e" providerId="ADAL" clId="{F44CCF75-F22E-4754-90B6-F5CD68C617CD}" dt="2023-06-06T14:48:55.568" v="7" actId="478"/>
          <ac:spMkLst>
            <pc:docMk/>
            <pc:sldMk cId="2394271379" sldId="271"/>
            <ac:spMk id="4" creationId="{582BBAED-DCF0-2ACB-3872-F1D7DB6AC073}"/>
          </ac:spMkLst>
        </pc:spChg>
        <pc:spChg chg="add del mod">
          <ac:chgData name="Erika Wills" userId="a32d244d-3bb4-4e77-8afa-17c481dd091e" providerId="ADAL" clId="{F44CCF75-F22E-4754-90B6-F5CD68C617CD}" dt="2023-06-06T14:48:54.241" v="6" actId="478"/>
          <ac:spMkLst>
            <pc:docMk/>
            <pc:sldMk cId="2394271379" sldId="271"/>
            <ac:spMk id="10" creationId="{3C0401E0-1718-FC0E-B13A-26139CDA577C}"/>
          </ac:spMkLst>
        </pc:spChg>
        <pc:spChg chg="add del mod">
          <ac:chgData name="Erika Wills" userId="a32d244d-3bb4-4e77-8afa-17c481dd091e" providerId="ADAL" clId="{F44CCF75-F22E-4754-90B6-F5CD68C617CD}" dt="2023-06-06T14:49:44.145" v="15" actId="478"/>
          <ac:spMkLst>
            <pc:docMk/>
            <pc:sldMk cId="2394271379" sldId="271"/>
            <ac:spMk id="13" creationId="{5312628A-BD6A-54E6-9B43-8C4D2B442D7C}"/>
          </ac:spMkLst>
        </pc:spChg>
        <pc:spChg chg="add del">
          <ac:chgData name="Erika Wills" userId="a32d244d-3bb4-4e77-8afa-17c481dd091e" providerId="ADAL" clId="{F44CCF75-F22E-4754-90B6-F5CD68C617CD}" dt="2023-06-06T14:49:53.957" v="17" actId="478"/>
          <ac:spMkLst>
            <pc:docMk/>
            <pc:sldMk cId="2394271379" sldId="271"/>
            <ac:spMk id="14" creationId="{F9525843-4298-18C7-2CBD-9B4948F00D47}"/>
          </ac:spMkLst>
        </pc:spChg>
        <pc:picChg chg="add del mod">
          <ac:chgData name="Erika Wills" userId="a32d244d-3bb4-4e77-8afa-17c481dd091e" providerId="ADAL" clId="{F44CCF75-F22E-4754-90B6-F5CD68C617CD}" dt="2023-06-06T14:48:52.534" v="5" actId="478"/>
          <ac:picMkLst>
            <pc:docMk/>
            <pc:sldMk cId="2394271379" sldId="271"/>
            <ac:picMk id="8" creationId="{320DB0D4-D7BA-49B5-0848-E3D84B6611CC}"/>
          </ac:picMkLst>
        </pc:picChg>
        <pc:picChg chg="add mod">
          <ac:chgData name="Erika Wills" userId="a32d244d-3bb4-4e77-8afa-17c481dd091e" providerId="ADAL" clId="{F44CCF75-F22E-4754-90B6-F5CD68C617CD}" dt="2023-06-06T14:51:23.011" v="66" actId="1036"/>
          <ac:picMkLst>
            <pc:docMk/>
            <pc:sldMk cId="2394271379" sldId="271"/>
            <ac:picMk id="12" creationId="{7E1DBB26-25A9-3815-E51E-466D07BDCB5B}"/>
          </ac:picMkLst>
        </pc:picChg>
        <pc:picChg chg="add mod">
          <ac:chgData name="Erika Wills" userId="a32d244d-3bb4-4e77-8afa-17c481dd091e" providerId="ADAL" clId="{F44CCF75-F22E-4754-90B6-F5CD68C617CD}" dt="2023-06-06T14:51:20.683" v="56" actId="1036"/>
          <ac:picMkLst>
            <pc:docMk/>
            <pc:sldMk cId="2394271379" sldId="271"/>
            <ac:picMk id="1030" creationId="{DA94B2C7-37ED-34CB-DBB6-CF75523BC19D}"/>
          </ac:picMkLst>
        </pc:picChg>
      </pc:sldChg>
      <pc:sldChg chg="modSp new mod">
        <pc:chgData name="Erika Wills" userId="a32d244d-3bb4-4e77-8afa-17c481dd091e" providerId="ADAL" clId="{F44CCF75-F22E-4754-90B6-F5CD68C617CD}" dt="2023-06-14T21:13:25.117" v="4349" actId="15"/>
        <pc:sldMkLst>
          <pc:docMk/>
          <pc:sldMk cId="295723465" sldId="272"/>
        </pc:sldMkLst>
        <pc:spChg chg="mod">
          <ac:chgData name="Erika Wills" userId="a32d244d-3bb4-4e77-8afa-17c481dd091e" providerId="ADAL" clId="{F44CCF75-F22E-4754-90B6-F5CD68C617CD}" dt="2023-06-06T14:53:53.157" v="143" actId="20577"/>
          <ac:spMkLst>
            <pc:docMk/>
            <pc:sldMk cId="295723465" sldId="272"/>
            <ac:spMk id="2" creationId="{663FBE0A-2A04-C6B6-1FC1-7916848FD045}"/>
          </ac:spMkLst>
        </pc:spChg>
        <pc:spChg chg="mod">
          <ac:chgData name="Erika Wills" userId="a32d244d-3bb4-4e77-8afa-17c481dd091e" providerId="ADAL" clId="{F44CCF75-F22E-4754-90B6-F5CD68C617CD}" dt="2023-06-14T21:13:25.117" v="4349" actId="15"/>
          <ac:spMkLst>
            <pc:docMk/>
            <pc:sldMk cId="295723465" sldId="272"/>
            <ac:spMk id="3" creationId="{4F0E49CF-0167-6A74-06F3-FE006AD369B9}"/>
          </ac:spMkLst>
        </pc:spChg>
      </pc:sldChg>
      <pc:sldChg chg="modSp new mod">
        <pc:chgData name="Erika Wills" userId="a32d244d-3bb4-4e77-8afa-17c481dd091e" providerId="ADAL" clId="{F44CCF75-F22E-4754-90B6-F5CD68C617CD}" dt="2023-06-14T16:38:22.523" v="1287" actId="20577"/>
        <pc:sldMkLst>
          <pc:docMk/>
          <pc:sldMk cId="216563944" sldId="273"/>
        </pc:sldMkLst>
        <pc:spChg chg="mod">
          <ac:chgData name="Erika Wills" userId="a32d244d-3bb4-4e77-8afa-17c481dd091e" providerId="ADAL" clId="{F44CCF75-F22E-4754-90B6-F5CD68C617CD}" dt="2023-06-06T14:54:12.238" v="167" actId="20577"/>
          <ac:spMkLst>
            <pc:docMk/>
            <pc:sldMk cId="216563944" sldId="273"/>
            <ac:spMk id="2" creationId="{F9F0C6B0-AB35-83ED-F523-D7472B14B23F}"/>
          </ac:spMkLst>
        </pc:spChg>
        <pc:spChg chg="mod">
          <ac:chgData name="Erika Wills" userId="a32d244d-3bb4-4e77-8afa-17c481dd091e" providerId="ADAL" clId="{F44CCF75-F22E-4754-90B6-F5CD68C617CD}" dt="2023-06-14T16:38:22.523" v="1287" actId="20577"/>
          <ac:spMkLst>
            <pc:docMk/>
            <pc:sldMk cId="216563944" sldId="273"/>
            <ac:spMk id="3" creationId="{D09EE8C5-BA91-625C-A0ED-BE2A16A59FB8}"/>
          </ac:spMkLst>
        </pc:spChg>
      </pc:sldChg>
      <pc:sldChg chg="addSp modSp new mod">
        <pc:chgData name="Erika Wills" userId="a32d244d-3bb4-4e77-8afa-17c481dd091e" providerId="ADAL" clId="{F44CCF75-F22E-4754-90B6-F5CD68C617CD}" dt="2023-07-03T21:03:21.052" v="7385" actId="554"/>
        <pc:sldMkLst>
          <pc:docMk/>
          <pc:sldMk cId="1402208731" sldId="274"/>
        </pc:sldMkLst>
        <pc:spChg chg="mod">
          <ac:chgData name="Erika Wills" userId="a32d244d-3bb4-4e77-8afa-17c481dd091e" providerId="ADAL" clId="{F44CCF75-F22E-4754-90B6-F5CD68C617CD}" dt="2023-07-03T20:18:43.675" v="6672" actId="2711"/>
          <ac:spMkLst>
            <pc:docMk/>
            <pc:sldMk cId="1402208731" sldId="274"/>
            <ac:spMk id="2" creationId="{74828B25-1E4B-F147-3AC5-031E36703627}"/>
          </ac:spMkLst>
        </pc:spChg>
        <pc:spChg chg="mod">
          <ac:chgData name="Erika Wills" userId="a32d244d-3bb4-4e77-8afa-17c481dd091e" providerId="ADAL" clId="{F44CCF75-F22E-4754-90B6-F5CD68C617CD}" dt="2023-07-03T20:46:18.171" v="7097" actId="313"/>
          <ac:spMkLst>
            <pc:docMk/>
            <pc:sldMk cId="1402208731" sldId="274"/>
            <ac:spMk id="3" creationId="{4757F47F-5E80-8EEF-AF99-EE1B96F4B246}"/>
          </ac:spMkLst>
        </pc:spChg>
        <pc:spChg chg="add mod">
          <ac:chgData name="Erika Wills" userId="a32d244d-3bb4-4e77-8afa-17c481dd091e" providerId="ADAL" clId="{F44CCF75-F22E-4754-90B6-F5CD68C617CD}" dt="2023-07-03T20:45:38.240" v="7039" actId="1076"/>
          <ac:spMkLst>
            <pc:docMk/>
            <pc:sldMk cId="1402208731" sldId="274"/>
            <ac:spMk id="6" creationId="{3F0CE662-F63C-E77A-7A35-F0AD2487A61E}"/>
          </ac:spMkLst>
        </pc:spChg>
        <pc:spChg chg="add mod">
          <ac:chgData name="Erika Wills" userId="a32d244d-3bb4-4e77-8afa-17c481dd091e" providerId="ADAL" clId="{F44CCF75-F22E-4754-90B6-F5CD68C617CD}" dt="2023-07-03T20:46:29.248" v="7109" actId="1036"/>
          <ac:spMkLst>
            <pc:docMk/>
            <pc:sldMk cId="1402208731" sldId="274"/>
            <ac:spMk id="7" creationId="{FE24A2FD-30A1-C725-6C48-97A404480315}"/>
          </ac:spMkLst>
        </pc:spChg>
        <pc:spChg chg="add mod">
          <ac:chgData name="Erika Wills" userId="a32d244d-3bb4-4e77-8afa-17c481dd091e" providerId="ADAL" clId="{F44CCF75-F22E-4754-90B6-F5CD68C617CD}" dt="2023-07-03T20:59:33.046" v="7325" actId="1036"/>
          <ac:spMkLst>
            <pc:docMk/>
            <pc:sldMk cId="1402208731" sldId="274"/>
            <ac:spMk id="8" creationId="{E48AEF7F-6754-607E-16D7-78C8876C2B0E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9" creationId="{2140C935-A9AC-AF11-D7A9-46320022D1CC}"/>
          </ac:spMkLst>
        </pc:spChg>
        <pc:spChg chg="add mod">
          <ac:chgData name="Erika Wills" userId="a32d244d-3bb4-4e77-8afa-17c481dd091e" providerId="ADAL" clId="{F44CCF75-F22E-4754-90B6-F5CD68C617CD}" dt="2023-07-03T21:00:01.472" v="7363" actId="14100"/>
          <ac:spMkLst>
            <pc:docMk/>
            <pc:sldMk cId="1402208731" sldId="274"/>
            <ac:spMk id="10" creationId="{3329315F-CD45-D17B-B15A-4A8644DC3834}"/>
          </ac:spMkLst>
        </pc:spChg>
        <pc:spChg chg="add mod">
          <ac:chgData name="Erika Wills" userId="a32d244d-3bb4-4e77-8afa-17c481dd091e" providerId="ADAL" clId="{F44CCF75-F22E-4754-90B6-F5CD68C617CD}" dt="2023-07-03T21:00:14.180" v="7370" actId="14100"/>
          <ac:spMkLst>
            <pc:docMk/>
            <pc:sldMk cId="1402208731" sldId="274"/>
            <ac:spMk id="11" creationId="{77969EF2-CC6F-A462-8348-B7A8D7CE328D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2" creationId="{3CB68669-7C18-97CB-4E0D-C566AB6B748E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3" creationId="{7B848F16-BBDE-46E1-29EB-B16BBB8F044D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4" creationId="{F76F28F8-1C0A-92F1-BE94-990DEF9E8AD0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5" creationId="{38B145B0-1CC8-171B-6A7A-BEF356A6DE8A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6" creationId="{1594C5D7-BA64-33C8-AD49-D5F3B0A3CC54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7" creationId="{A768EBD5-61C2-F8C8-6C96-4F6701652EA5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8" creationId="{2A83E5E4-1FCB-F3CF-444A-CE348E7EE083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19" creationId="{158271AF-3BEC-D2C5-A9D0-4AF07C1EF043}"/>
          </ac:spMkLst>
        </pc:spChg>
        <pc:spChg chg="add mod">
          <ac:chgData name="Erika Wills" userId="a32d244d-3bb4-4e77-8afa-17c481dd091e" providerId="ADAL" clId="{F44CCF75-F22E-4754-90B6-F5CD68C617CD}" dt="2023-07-03T21:03:21.052" v="7385" actId="554"/>
          <ac:spMkLst>
            <pc:docMk/>
            <pc:sldMk cId="1402208731" sldId="274"/>
            <ac:spMk id="20" creationId="{D1CB580E-8FCB-A91E-90C3-49B2A513868C}"/>
          </ac:spMkLst>
        </pc:spChg>
      </pc:sldChg>
      <pc:sldChg chg="addSp delSp modSp new mod">
        <pc:chgData name="Erika Wills" userId="a32d244d-3bb4-4e77-8afa-17c481dd091e" providerId="ADAL" clId="{F44CCF75-F22E-4754-90B6-F5CD68C617CD}" dt="2023-07-19T17:11:12.166" v="9998" actId="478"/>
        <pc:sldMkLst>
          <pc:docMk/>
          <pc:sldMk cId="3044695938" sldId="275"/>
        </pc:sldMkLst>
        <pc:spChg chg="mod">
          <ac:chgData name="Erika Wills" userId="a32d244d-3bb4-4e77-8afa-17c481dd091e" providerId="ADAL" clId="{F44CCF75-F22E-4754-90B6-F5CD68C617CD}" dt="2023-06-06T14:54:41.550" v="217" actId="20577"/>
          <ac:spMkLst>
            <pc:docMk/>
            <pc:sldMk cId="3044695938" sldId="275"/>
            <ac:spMk id="2" creationId="{095CBB24-E5E3-F379-A3BD-889261651654}"/>
          </ac:spMkLst>
        </pc:spChg>
        <pc:spChg chg="mod">
          <ac:chgData name="Erika Wills" userId="a32d244d-3bb4-4e77-8afa-17c481dd091e" providerId="ADAL" clId="{F44CCF75-F22E-4754-90B6-F5CD68C617CD}" dt="2023-07-03T20:14:34.784" v="6425" actId="20577"/>
          <ac:spMkLst>
            <pc:docMk/>
            <pc:sldMk cId="3044695938" sldId="275"/>
            <ac:spMk id="3" creationId="{08EEDD72-8139-736E-99B5-69A875097FA3}"/>
          </ac:spMkLst>
        </pc:spChg>
        <pc:picChg chg="add del mod modCrop">
          <ac:chgData name="Erika Wills" userId="a32d244d-3bb4-4e77-8afa-17c481dd091e" providerId="ADAL" clId="{F44CCF75-F22E-4754-90B6-F5CD68C617CD}" dt="2023-06-15T14:14:26.835" v="4355" actId="21"/>
          <ac:picMkLst>
            <pc:docMk/>
            <pc:sldMk cId="3044695938" sldId="275"/>
            <ac:picMk id="7" creationId="{62F957ED-974F-CF1E-1E45-BC4DA9704424}"/>
          </ac:picMkLst>
        </pc:picChg>
        <pc:picChg chg="add del mod">
          <ac:chgData name="Erika Wills" userId="a32d244d-3bb4-4e77-8afa-17c481dd091e" providerId="ADAL" clId="{F44CCF75-F22E-4754-90B6-F5CD68C617CD}" dt="2023-07-19T17:11:12.166" v="9998" actId="478"/>
          <ac:picMkLst>
            <pc:docMk/>
            <pc:sldMk cId="3044695938" sldId="275"/>
            <ac:picMk id="7" creationId="{8580B2C0-A3B2-6FA7-22EA-7DCD9985BFD3}"/>
          </ac:picMkLst>
        </pc:picChg>
        <pc:picChg chg="add del mod">
          <ac:chgData name="Erika Wills" userId="a32d244d-3bb4-4e77-8afa-17c481dd091e" providerId="ADAL" clId="{F44CCF75-F22E-4754-90B6-F5CD68C617CD}" dt="2023-07-19T17:11:12.166" v="9998" actId="478"/>
          <ac:picMkLst>
            <pc:docMk/>
            <pc:sldMk cId="3044695938" sldId="275"/>
            <ac:picMk id="9" creationId="{0C7F6BA8-6872-52E3-B934-20088A3BD373}"/>
          </ac:picMkLst>
        </pc:picChg>
      </pc:sldChg>
      <pc:sldChg chg="addSp modSp new mod ord">
        <pc:chgData name="Erika Wills" userId="a32d244d-3bb4-4e77-8afa-17c481dd091e" providerId="ADAL" clId="{F44CCF75-F22E-4754-90B6-F5CD68C617CD}" dt="2023-07-19T19:47:24.472" v="10059" actId="20577"/>
        <pc:sldMkLst>
          <pc:docMk/>
          <pc:sldMk cId="2898579379" sldId="276"/>
        </pc:sldMkLst>
        <pc:spChg chg="mod">
          <ac:chgData name="Erika Wills" userId="a32d244d-3bb4-4e77-8afa-17c481dd091e" providerId="ADAL" clId="{F44CCF75-F22E-4754-90B6-F5CD68C617CD}" dt="2023-06-06T14:55:14.738" v="248" actId="20577"/>
          <ac:spMkLst>
            <pc:docMk/>
            <pc:sldMk cId="2898579379" sldId="276"/>
            <ac:spMk id="2" creationId="{10C771C2-436E-43FE-9895-48D5C9A37A9E}"/>
          </ac:spMkLst>
        </pc:spChg>
        <pc:spChg chg="mod">
          <ac:chgData name="Erika Wills" userId="a32d244d-3bb4-4e77-8afa-17c481dd091e" providerId="ADAL" clId="{F44CCF75-F22E-4754-90B6-F5CD68C617CD}" dt="2023-07-07T13:18:39.992" v="9986" actId="20577"/>
          <ac:spMkLst>
            <pc:docMk/>
            <pc:sldMk cId="2898579379" sldId="276"/>
            <ac:spMk id="3" creationId="{91E52090-158C-D63F-E042-18675FC2DC46}"/>
          </ac:spMkLst>
        </pc:spChg>
        <pc:spChg chg="add mod">
          <ac:chgData name="Erika Wills" userId="a32d244d-3bb4-4e77-8afa-17c481dd091e" providerId="ADAL" clId="{F44CCF75-F22E-4754-90B6-F5CD68C617CD}" dt="2023-07-19T19:47:24.472" v="10059" actId="20577"/>
          <ac:spMkLst>
            <pc:docMk/>
            <pc:sldMk cId="2898579379" sldId="276"/>
            <ac:spMk id="6" creationId="{88D9C324-B436-B217-8DB8-6610FB90550C}"/>
          </ac:spMkLst>
        </pc:spChg>
      </pc:sldChg>
      <pc:sldChg chg="modSp new mod ord">
        <pc:chgData name="Erika Wills" userId="a32d244d-3bb4-4e77-8afa-17c481dd091e" providerId="ADAL" clId="{F44CCF75-F22E-4754-90B6-F5CD68C617CD}" dt="2023-07-06T17:05:15.025" v="9735"/>
        <pc:sldMkLst>
          <pc:docMk/>
          <pc:sldMk cId="3496952101" sldId="277"/>
        </pc:sldMkLst>
        <pc:spChg chg="mod">
          <ac:chgData name="Erika Wills" userId="a32d244d-3bb4-4e77-8afa-17c481dd091e" providerId="ADAL" clId="{F44CCF75-F22E-4754-90B6-F5CD68C617CD}" dt="2023-06-06T15:04:56.880" v="364" actId="2711"/>
          <ac:spMkLst>
            <pc:docMk/>
            <pc:sldMk cId="3496952101" sldId="277"/>
            <ac:spMk id="2" creationId="{64834491-7644-7E54-C189-79EE91633EA2}"/>
          </ac:spMkLst>
        </pc:spChg>
        <pc:spChg chg="mod">
          <ac:chgData name="Erika Wills" userId="a32d244d-3bb4-4e77-8afa-17c481dd091e" providerId="ADAL" clId="{F44CCF75-F22E-4754-90B6-F5CD68C617CD}" dt="2023-07-05T20:33:13.233" v="8028" actId="20577"/>
          <ac:spMkLst>
            <pc:docMk/>
            <pc:sldMk cId="3496952101" sldId="277"/>
            <ac:spMk id="3" creationId="{532F3B04-74AB-A55E-6A61-1DEAD71FE717}"/>
          </ac:spMkLst>
        </pc:spChg>
      </pc:sldChg>
      <pc:sldChg chg="modSp new mod">
        <pc:chgData name="Erika Wills" userId="a32d244d-3bb4-4e77-8afa-17c481dd091e" providerId="ADAL" clId="{F44CCF75-F22E-4754-90B6-F5CD68C617CD}" dt="2023-07-03T20:15:19.263" v="6514" actId="20577"/>
        <pc:sldMkLst>
          <pc:docMk/>
          <pc:sldMk cId="1239856730" sldId="278"/>
        </pc:sldMkLst>
        <pc:spChg chg="mod">
          <ac:chgData name="Erika Wills" userId="a32d244d-3bb4-4e77-8afa-17c481dd091e" providerId="ADAL" clId="{F44CCF75-F22E-4754-90B6-F5CD68C617CD}" dt="2023-06-06T15:27:52.241" v="503" actId="20577"/>
          <ac:spMkLst>
            <pc:docMk/>
            <pc:sldMk cId="1239856730" sldId="278"/>
            <ac:spMk id="2" creationId="{881D2DFF-5729-42D4-92F9-01259F7BA0EF}"/>
          </ac:spMkLst>
        </pc:spChg>
        <pc:spChg chg="mod">
          <ac:chgData name="Erika Wills" userId="a32d244d-3bb4-4e77-8afa-17c481dd091e" providerId="ADAL" clId="{F44CCF75-F22E-4754-90B6-F5CD68C617CD}" dt="2023-07-03T20:15:19.263" v="6514" actId="20577"/>
          <ac:spMkLst>
            <pc:docMk/>
            <pc:sldMk cId="1239856730" sldId="278"/>
            <ac:spMk id="3" creationId="{ADBF7D5A-B50A-8491-718A-95E2895AFCAA}"/>
          </ac:spMkLst>
        </pc:spChg>
      </pc:sldChg>
      <pc:sldChg chg="addSp delSp modSp new mod ord modClrScheme chgLayout">
        <pc:chgData name="Erika Wills" userId="a32d244d-3bb4-4e77-8afa-17c481dd091e" providerId="ADAL" clId="{F44CCF75-F22E-4754-90B6-F5CD68C617CD}" dt="2023-07-05T20:46:08.031" v="8265" actId="20577"/>
        <pc:sldMkLst>
          <pc:docMk/>
          <pc:sldMk cId="3711806799" sldId="279"/>
        </pc:sldMkLst>
        <pc:spChg chg="del">
          <ac:chgData name="Erika Wills" userId="a32d244d-3bb4-4e77-8afa-17c481dd091e" providerId="ADAL" clId="{F44CCF75-F22E-4754-90B6-F5CD68C617CD}" dt="2023-06-14T16:44:09.201" v="1731" actId="700"/>
          <ac:spMkLst>
            <pc:docMk/>
            <pc:sldMk cId="3711806799" sldId="279"/>
            <ac:spMk id="2" creationId="{3DC51469-66F8-2AF1-0171-ADEE63A86DAE}"/>
          </ac:spMkLst>
        </pc:spChg>
        <pc:spChg chg="del">
          <ac:chgData name="Erika Wills" userId="a32d244d-3bb4-4e77-8afa-17c481dd091e" providerId="ADAL" clId="{F44CCF75-F22E-4754-90B6-F5CD68C617CD}" dt="2023-06-14T16:44:09.201" v="1731" actId="700"/>
          <ac:spMkLst>
            <pc:docMk/>
            <pc:sldMk cId="3711806799" sldId="279"/>
            <ac:spMk id="3" creationId="{91F21727-E50A-E18F-13A0-1147D4FCEDCB}"/>
          </ac:spMkLst>
        </pc:spChg>
        <pc:spChg chg="mod ord">
          <ac:chgData name="Erika Wills" userId="a32d244d-3bb4-4e77-8afa-17c481dd091e" providerId="ADAL" clId="{F44CCF75-F22E-4754-90B6-F5CD68C617CD}" dt="2023-06-14T16:44:09.201" v="1731" actId="700"/>
          <ac:spMkLst>
            <pc:docMk/>
            <pc:sldMk cId="3711806799" sldId="279"/>
            <ac:spMk id="4" creationId="{4F7BE531-961D-A7D5-4DD5-99A47F4347B8}"/>
          </ac:spMkLst>
        </pc:spChg>
        <pc:spChg chg="mod ord">
          <ac:chgData name="Erika Wills" userId="a32d244d-3bb4-4e77-8afa-17c481dd091e" providerId="ADAL" clId="{F44CCF75-F22E-4754-90B6-F5CD68C617CD}" dt="2023-06-14T16:44:09.201" v="1731" actId="700"/>
          <ac:spMkLst>
            <pc:docMk/>
            <pc:sldMk cId="3711806799" sldId="279"/>
            <ac:spMk id="5" creationId="{F6B3C780-E65D-8BCD-8C5F-8852B57BAF5E}"/>
          </ac:spMkLst>
        </pc:spChg>
        <pc:spChg chg="add del mod">
          <ac:chgData name="Erika Wills" userId="a32d244d-3bb4-4e77-8afa-17c481dd091e" providerId="ADAL" clId="{F44CCF75-F22E-4754-90B6-F5CD68C617CD}" dt="2023-06-14T16:48:17.499" v="1964" actId="478"/>
          <ac:spMkLst>
            <pc:docMk/>
            <pc:sldMk cId="3711806799" sldId="279"/>
            <ac:spMk id="6" creationId="{81040254-C9CE-158A-A2DD-616142159A8C}"/>
          </ac:spMkLst>
        </pc:spChg>
        <pc:graphicFrameChg chg="add mod ord modGraphic">
          <ac:chgData name="Erika Wills" userId="a32d244d-3bb4-4e77-8afa-17c481dd091e" providerId="ADAL" clId="{F44CCF75-F22E-4754-90B6-F5CD68C617CD}" dt="2023-07-05T20:46:08.031" v="8265" actId="20577"/>
          <ac:graphicFrameMkLst>
            <pc:docMk/>
            <pc:sldMk cId="3711806799" sldId="279"/>
            <ac:graphicFrameMk id="7" creationId="{DEC314B3-88C9-CC5E-BEC3-B096333B192B}"/>
          </ac:graphicFrameMkLst>
        </pc:graphicFrameChg>
      </pc:sldChg>
      <pc:sldChg chg="addSp delSp modSp new mod">
        <pc:chgData name="Erika Wills" userId="a32d244d-3bb4-4e77-8afa-17c481dd091e" providerId="ADAL" clId="{F44CCF75-F22E-4754-90B6-F5CD68C617CD}" dt="2023-07-05T20:29:59.677" v="7942" actId="1076"/>
        <pc:sldMkLst>
          <pc:docMk/>
          <pc:sldMk cId="2581793742" sldId="280"/>
        </pc:sldMkLst>
        <pc:spChg chg="mod">
          <ac:chgData name="Erika Wills" userId="a32d244d-3bb4-4e77-8afa-17c481dd091e" providerId="ADAL" clId="{F44CCF75-F22E-4754-90B6-F5CD68C617CD}" dt="2023-06-27T18:51:25.435" v="4451" actId="20577"/>
          <ac:spMkLst>
            <pc:docMk/>
            <pc:sldMk cId="2581793742" sldId="280"/>
            <ac:spMk id="2" creationId="{58D448D1-DC07-79AC-34BC-71E6475E1431}"/>
          </ac:spMkLst>
        </pc:spChg>
        <pc:spChg chg="mod">
          <ac:chgData name="Erika Wills" userId="a32d244d-3bb4-4e77-8afa-17c481dd091e" providerId="ADAL" clId="{F44CCF75-F22E-4754-90B6-F5CD68C617CD}" dt="2023-07-05T20:28:58.058" v="7921" actId="20577"/>
          <ac:spMkLst>
            <pc:docMk/>
            <pc:sldMk cId="2581793742" sldId="280"/>
            <ac:spMk id="3" creationId="{72171832-3B77-4997-141A-26D4C338DC44}"/>
          </ac:spMkLst>
        </pc:spChg>
        <pc:picChg chg="add del">
          <ac:chgData name="Erika Wills" userId="a32d244d-3bb4-4e77-8afa-17c481dd091e" providerId="ADAL" clId="{F44CCF75-F22E-4754-90B6-F5CD68C617CD}" dt="2023-07-05T20:26:33.121" v="7787" actId="22"/>
          <ac:picMkLst>
            <pc:docMk/>
            <pc:sldMk cId="2581793742" sldId="280"/>
            <ac:picMk id="7" creationId="{E51FF853-FC0B-4A2D-A52A-891822440951}"/>
          </ac:picMkLst>
        </pc:picChg>
        <pc:picChg chg="add mod modCrop">
          <ac:chgData name="Erika Wills" userId="a32d244d-3bb4-4e77-8afa-17c481dd091e" providerId="ADAL" clId="{F44CCF75-F22E-4754-90B6-F5CD68C617CD}" dt="2023-07-05T20:29:59.677" v="7942" actId="1076"/>
          <ac:picMkLst>
            <pc:docMk/>
            <pc:sldMk cId="2581793742" sldId="280"/>
            <ac:picMk id="9" creationId="{EBEAB8F3-0124-96C4-77C5-1D7D405B9444}"/>
          </ac:picMkLst>
        </pc:picChg>
      </pc:sldChg>
      <pc:sldChg chg="addSp delSp modSp new mod">
        <pc:chgData name="Erika Wills" userId="a32d244d-3bb4-4e77-8afa-17c481dd091e" providerId="ADAL" clId="{F44CCF75-F22E-4754-90B6-F5CD68C617CD}" dt="2023-07-05T20:38:59.524" v="8055" actId="1076"/>
        <pc:sldMkLst>
          <pc:docMk/>
          <pc:sldMk cId="2680970290" sldId="281"/>
        </pc:sldMkLst>
        <pc:spChg chg="mod">
          <ac:chgData name="Erika Wills" userId="a32d244d-3bb4-4e77-8afa-17c481dd091e" providerId="ADAL" clId="{F44CCF75-F22E-4754-90B6-F5CD68C617CD}" dt="2023-06-27T18:51:38.072" v="4486" actId="20577"/>
          <ac:spMkLst>
            <pc:docMk/>
            <pc:sldMk cId="2680970290" sldId="281"/>
            <ac:spMk id="2" creationId="{F0C06C45-AFE2-A059-CC67-B18D883C2440}"/>
          </ac:spMkLst>
        </pc:spChg>
        <pc:spChg chg="mod">
          <ac:chgData name="Erika Wills" userId="a32d244d-3bb4-4e77-8afa-17c481dd091e" providerId="ADAL" clId="{F44CCF75-F22E-4754-90B6-F5CD68C617CD}" dt="2023-07-05T20:34:32.145" v="8038" actId="20577"/>
          <ac:spMkLst>
            <pc:docMk/>
            <pc:sldMk cId="2680970290" sldId="281"/>
            <ac:spMk id="3" creationId="{3B0D52B5-AA19-E7B4-EF0C-4AD15626B153}"/>
          </ac:spMkLst>
        </pc:spChg>
        <pc:picChg chg="add del">
          <ac:chgData name="Erika Wills" userId="a32d244d-3bb4-4e77-8afa-17c481dd091e" providerId="ADAL" clId="{F44CCF75-F22E-4754-90B6-F5CD68C617CD}" dt="2023-07-05T20:35:55.166" v="8040" actId="22"/>
          <ac:picMkLst>
            <pc:docMk/>
            <pc:sldMk cId="2680970290" sldId="281"/>
            <ac:picMk id="7" creationId="{65DBB7AE-71F8-014D-2292-19B7668E5CEF}"/>
          </ac:picMkLst>
        </pc:picChg>
        <pc:picChg chg="add mod modCrop">
          <ac:chgData name="Erika Wills" userId="a32d244d-3bb4-4e77-8afa-17c481dd091e" providerId="ADAL" clId="{F44CCF75-F22E-4754-90B6-F5CD68C617CD}" dt="2023-07-05T20:38:59.524" v="8055" actId="1076"/>
          <ac:picMkLst>
            <pc:docMk/>
            <pc:sldMk cId="2680970290" sldId="281"/>
            <ac:picMk id="9" creationId="{B707765C-0E91-CCFF-B87B-132C55E14C10}"/>
          </ac:picMkLst>
        </pc:picChg>
      </pc:sldChg>
      <pc:sldChg chg="modSp new mod">
        <pc:chgData name="Erika Wills" userId="a32d244d-3bb4-4e77-8afa-17c481dd091e" providerId="ADAL" clId="{F44CCF75-F22E-4754-90B6-F5CD68C617CD}" dt="2023-07-03T20:00:59.190" v="5745" actId="20577"/>
        <pc:sldMkLst>
          <pc:docMk/>
          <pc:sldMk cId="3741493718" sldId="282"/>
        </pc:sldMkLst>
        <pc:spChg chg="mod">
          <ac:chgData name="Erika Wills" userId="a32d244d-3bb4-4e77-8afa-17c481dd091e" providerId="ADAL" clId="{F44CCF75-F22E-4754-90B6-F5CD68C617CD}" dt="2023-07-03T19:58:39.516" v="5415" actId="20577"/>
          <ac:spMkLst>
            <pc:docMk/>
            <pc:sldMk cId="3741493718" sldId="282"/>
            <ac:spMk id="2" creationId="{EE5B060D-9C8B-E3C7-0186-73AF025968BF}"/>
          </ac:spMkLst>
        </pc:spChg>
        <pc:spChg chg="mod">
          <ac:chgData name="Erika Wills" userId="a32d244d-3bb4-4e77-8afa-17c481dd091e" providerId="ADAL" clId="{F44CCF75-F22E-4754-90B6-F5CD68C617CD}" dt="2023-07-03T20:00:59.190" v="5745" actId="20577"/>
          <ac:spMkLst>
            <pc:docMk/>
            <pc:sldMk cId="3741493718" sldId="282"/>
            <ac:spMk id="3" creationId="{C7D934B5-5BE6-9F7F-0FB8-8E3229BF17D0}"/>
          </ac:spMkLst>
        </pc:spChg>
      </pc:sldChg>
      <pc:sldChg chg="modSp new mod">
        <pc:chgData name="Erika Wills" userId="a32d244d-3bb4-4e77-8afa-17c481dd091e" providerId="ADAL" clId="{F44CCF75-F22E-4754-90B6-F5CD68C617CD}" dt="2023-07-06T16:40:26.443" v="9640" actId="20577"/>
        <pc:sldMkLst>
          <pc:docMk/>
          <pc:sldMk cId="410847161" sldId="283"/>
        </pc:sldMkLst>
        <pc:spChg chg="mod">
          <ac:chgData name="Erika Wills" userId="a32d244d-3bb4-4e77-8afa-17c481dd091e" providerId="ADAL" clId="{F44CCF75-F22E-4754-90B6-F5CD68C617CD}" dt="2023-06-27T18:54:45.924" v="4543" actId="20577"/>
          <ac:spMkLst>
            <pc:docMk/>
            <pc:sldMk cId="410847161" sldId="283"/>
            <ac:spMk id="2" creationId="{BE547798-A04B-9AFB-63FB-51D7DB50A3ED}"/>
          </ac:spMkLst>
        </pc:spChg>
        <pc:spChg chg="mod">
          <ac:chgData name="Erika Wills" userId="a32d244d-3bb4-4e77-8afa-17c481dd091e" providerId="ADAL" clId="{F44CCF75-F22E-4754-90B6-F5CD68C617CD}" dt="2023-07-06T16:40:26.443" v="9640" actId="20577"/>
          <ac:spMkLst>
            <pc:docMk/>
            <pc:sldMk cId="410847161" sldId="283"/>
            <ac:spMk id="3" creationId="{DC2E0621-09DB-4A93-EB95-D5B26840066B}"/>
          </ac:spMkLst>
        </pc:spChg>
      </pc:sldChg>
      <pc:sldChg chg="addSp delSp modSp new mod modClrScheme chgLayout">
        <pc:chgData name="Erika Wills" userId="a32d244d-3bb4-4e77-8afa-17c481dd091e" providerId="ADAL" clId="{F44CCF75-F22E-4754-90B6-F5CD68C617CD}" dt="2023-07-06T16:55:02.877" v="9721" actId="20577"/>
        <pc:sldMkLst>
          <pc:docMk/>
          <pc:sldMk cId="1000619020" sldId="284"/>
        </pc:sldMkLst>
        <pc:spChg chg="mod ord">
          <ac:chgData name="Erika Wills" userId="a32d244d-3bb4-4e77-8afa-17c481dd091e" providerId="ADAL" clId="{F44CCF75-F22E-4754-90B6-F5CD68C617CD}" dt="2023-07-06T16:52:51.555" v="9675" actId="700"/>
          <ac:spMkLst>
            <pc:docMk/>
            <pc:sldMk cId="1000619020" sldId="284"/>
            <ac:spMk id="2" creationId="{6FB8057D-5B40-04D3-8AD2-A8915A85AD31}"/>
          </ac:spMkLst>
        </pc:spChg>
        <pc:spChg chg="del mod ord">
          <ac:chgData name="Erika Wills" userId="a32d244d-3bb4-4e77-8afa-17c481dd091e" providerId="ADAL" clId="{F44CCF75-F22E-4754-90B6-F5CD68C617CD}" dt="2023-07-06T16:52:48.709" v="9674" actId="478"/>
          <ac:spMkLst>
            <pc:docMk/>
            <pc:sldMk cId="1000619020" sldId="284"/>
            <ac:spMk id="3" creationId="{88553C9C-4A7A-92D8-8402-1EE79B0F0AB5}"/>
          </ac:spMkLst>
        </pc:spChg>
        <pc:spChg chg="mod ord">
          <ac:chgData name="Erika Wills" userId="a32d244d-3bb4-4e77-8afa-17c481dd091e" providerId="ADAL" clId="{F44CCF75-F22E-4754-90B6-F5CD68C617CD}" dt="2023-07-06T16:52:51.555" v="9675" actId="700"/>
          <ac:spMkLst>
            <pc:docMk/>
            <pc:sldMk cId="1000619020" sldId="284"/>
            <ac:spMk id="4" creationId="{9F5A068B-91BD-972E-F808-4B4402C9961D}"/>
          </ac:spMkLst>
        </pc:spChg>
        <pc:spChg chg="mod ord">
          <ac:chgData name="Erika Wills" userId="a32d244d-3bb4-4e77-8afa-17c481dd091e" providerId="ADAL" clId="{F44CCF75-F22E-4754-90B6-F5CD68C617CD}" dt="2023-07-06T16:52:51.555" v="9675" actId="700"/>
          <ac:spMkLst>
            <pc:docMk/>
            <pc:sldMk cId="1000619020" sldId="284"/>
            <ac:spMk id="5" creationId="{C26490F4-55AC-D458-E4F3-EB1176872FD2}"/>
          </ac:spMkLst>
        </pc:spChg>
        <pc:spChg chg="add mod ord">
          <ac:chgData name="Erika Wills" userId="a32d244d-3bb4-4e77-8afa-17c481dd091e" providerId="ADAL" clId="{F44CCF75-F22E-4754-90B6-F5CD68C617CD}" dt="2023-07-06T16:55:02.877" v="9721" actId="20577"/>
          <ac:spMkLst>
            <pc:docMk/>
            <pc:sldMk cId="1000619020" sldId="284"/>
            <ac:spMk id="6" creationId="{158BE2D0-99FD-336C-8638-F43E350C42D0}"/>
          </ac:spMkLst>
        </pc:spChg>
      </pc:sldChg>
      <pc:sldChg chg="modSp mod">
        <pc:chgData name="Erika Wills" userId="a32d244d-3bb4-4e77-8afa-17c481dd091e" providerId="ADAL" clId="{F44CCF75-F22E-4754-90B6-F5CD68C617CD}" dt="2023-07-03T19:57:59.640" v="5382" actId="20577"/>
        <pc:sldMkLst>
          <pc:docMk/>
          <pc:sldMk cId="1943819252" sldId="285"/>
        </pc:sldMkLst>
        <pc:spChg chg="mod">
          <ac:chgData name="Erika Wills" userId="a32d244d-3bb4-4e77-8afa-17c481dd091e" providerId="ADAL" clId="{F44CCF75-F22E-4754-90B6-F5CD68C617CD}" dt="2023-07-03T19:57:59.640" v="5382" actId="20577"/>
          <ac:spMkLst>
            <pc:docMk/>
            <pc:sldMk cId="1943819252" sldId="285"/>
            <ac:spMk id="3" creationId="{C7D934B5-5BE6-9F7F-0FB8-8E3229BF17D0}"/>
          </ac:spMkLst>
        </pc:spChg>
      </pc:sldChg>
      <pc:sldChg chg="modSp new mod">
        <pc:chgData name="Erika Wills" userId="a32d244d-3bb4-4e77-8afa-17c481dd091e" providerId="ADAL" clId="{F44CCF75-F22E-4754-90B6-F5CD68C617CD}" dt="2023-07-03T20:08:49.324" v="6232" actId="20577"/>
        <pc:sldMkLst>
          <pc:docMk/>
          <pc:sldMk cId="4056462062" sldId="286"/>
        </pc:sldMkLst>
        <pc:spChg chg="mod">
          <ac:chgData name="Erika Wills" userId="a32d244d-3bb4-4e77-8afa-17c481dd091e" providerId="ADAL" clId="{F44CCF75-F22E-4754-90B6-F5CD68C617CD}" dt="2023-07-03T20:04:13.587" v="6134" actId="20577"/>
          <ac:spMkLst>
            <pc:docMk/>
            <pc:sldMk cId="4056462062" sldId="286"/>
            <ac:spMk id="2" creationId="{11C3A7B4-D757-8FBD-2627-4C407B620B33}"/>
          </ac:spMkLst>
        </pc:spChg>
        <pc:spChg chg="mod">
          <ac:chgData name="Erika Wills" userId="a32d244d-3bb4-4e77-8afa-17c481dd091e" providerId="ADAL" clId="{F44CCF75-F22E-4754-90B6-F5CD68C617CD}" dt="2023-07-03T20:08:49.324" v="6232" actId="20577"/>
          <ac:spMkLst>
            <pc:docMk/>
            <pc:sldMk cId="4056462062" sldId="286"/>
            <ac:spMk id="3" creationId="{097DB63D-E52E-FCE9-CE79-C569239795DE}"/>
          </ac:spMkLst>
        </pc:spChg>
      </pc:sldChg>
      <pc:sldChg chg="modSp new mod">
        <pc:chgData name="Erika Wills" userId="a32d244d-3bb4-4e77-8afa-17c481dd091e" providerId="ADAL" clId="{F44CCF75-F22E-4754-90B6-F5CD68C617CD}" dt="2023-07-05T16:22:29.553" v="7700" actId="20577"/>
        <pc:sldMkLst>
          <pc:docMk/>
          <pc:sldMk cId="639206613" sldId="287"/>
        </pc:sldMkLst>
        <pc:spChg chg="mod">
          <ac:chgData name="Erika Wills" userId="a32d244d-3bb4-4e77-8afa-17c481dd091e" providerId="ADAL" clId="{F44CCF75-F22E-4754-90B6-F5CD68C617CD}" dt="2023-07-05T14:44:56.764" v="7492" actId="20577"/>
          <ac:spMkLst>
            <pc:docMk/>
            <pc:sldMk cId="639206613" sldId="287"/>
            <ac:spMk id="2" creationId="{236619E0-070D-2E17-BB71-0914F94EF09F}"/>
          </ac:spMkLst>
        </pc:spChg>
        <pc:spChg chg="mod">
          <ac:chgData name="Erika Wills" userId="a32d244d-3bb4-4e77-8afa-17c481dd091e" providerId="ADAL" clId="{F44CCF75-F22E-4754-90B6-F5CD68C617CD}" dt="2023-07-05T16:22:29.553" v="7700" actId="20577"/>
          <ac:spMkLst>
            <pc:docMk/>
            <pc:sldMk cId="639206613" sldId="287"/>
            <ac:spMk id="3" creationId="{0A944A47-8314-F402-D91A-733C835EAE81}"/>
          </ac:spMkLst>
        </pc:spChg>
      </pc:sldChg>
      <pc:sldChg chg="modSp new del mod">
        <pc:chgData name="Erika Wills" userId="a32d244d-3bb4-4e77-8afa-17c481dd091e" providerId="ADAL" clId="{F44CCF75-F22E-4754-90B6-F5CD68C617CD}" dt="2023-07-06T16:32:36.134" v="9189" actId="2696"/>
        <pc:sldMkLst>
          <pc:docMk/>
          <pc:sldMk cId="4258950326" sldId="288"/>
        </pc:sldMkLst>
        <pc:spChg chg="mod">
          <ac:chgData name="Erika Wills" userId="a32d244d-3bb4-4e77-8afa-17c481dd091e" providerId="ADAL" clId="{F44CCF75-F22E-4754-90B6-F5CD68C617CD}" dt="2023-07-05T21:17:04.124" v="8732" actId="20577"/>
          <ac:spMkLst>
            <pc:docMk/>
            <pc:sldMk cId="4258950326" sldId="288"/>
            <ac:spMk id="2" creationId="{21C8C271-E459-14D6-13D0-D449C62ED675}"/>
          </ac:spMkLst>
        </pc:spChg>
      </pc:sldChg>
      <pc:sldChg chg="modSp new mod">
        <pc:chgData name="Erika Wills" userId="a32d244d-3bb4-4e77-8afa-17c481dd091e" providerId="ADAL" clId="{F44CCF75-F22E-4754-90B6-F5CD68C617CD}" dt="2023-07-06T16:33:20.508" v="9275" actId="122"/>
        <pc:sldMkLst>
          <pc:docMk/>
          <pc:sldMk cId="2283010231" sldId="289"/>
        </pc:sldMkLst>
        <pc:spChg chg="mod">
          <ac:chgData name="Erika Wills" userId="a32d244d-3bb4-4e77-8afa-17c481dd091e" providerId="ADAL" clId="{F44CCF75-F22E-4754-90B6-F5CD68C617CD}" dt="2023-07-06T16:26:23.311" v="8812" actId="20577"/>
          <ac:spMkLst>
            <pc:docMk/>
            <pc:sldMk cId="2283010231" sldId="289"/>
            <ac:spMk id="2" creationId="{F10AA12F-27DD-DC34-4FD1-E969D4735B3D}"/>
          </ac:spMkLst>
        </pc:spChg>
        <pc:spChg chg="mod">
          <ac:chgData name="Erika Wills" userId="a32d244d-3bb4-4e77-8afa-17c481dd091e" providerId="ADAL" clId="{F44CCF75-F22E-4754-90B6-F5CD68C617CD}" dt="2023-07-06T16:33:20.508" v="9275" actId="122"/>
          <ac:spMkLst>
            <pc:docMk/>
            <pc:sldMk cId="2283010231" sldId="289"/>
            <ac:spMk id="3" creationId="{901E03FC-3CF2-2D53-056E-DCF27755BDE0}"/>
          </ac:spMkLst>
        </pc:spChg>
      </pc:sldChg>
      <pc:sldChg chg="addSp modSp new del mod modClrScheme chgLayout">
        <pc:chgData name="Erika Wills" userId="a32d244d-3bb4-4e77-8afa-17c481dd091e" providerId="ADAL" clId="{F44CCF75-F22E-4754-90B6-F5CD68C617CD}" dt="2023-07-06T16:39:02.637" v="9630" actId="2696"/>
        <pc:sldMkLst>
          <pc:docMk/>
          <pc:sldMk cId="1037177216" sldId="290"/>
        </pc:sldMkLst>
        <pc:spChg chg="mod ord">
          <ac:chgData name="Erika Wills" userId="a32d244d-3bb4-4e77-8afa-17c481dd091e" providerId="ADAL" clId="{F44CCF75-F22E-4754-90B6-F5CD68C617CD}" dt="2023-07-06T16:35:25.231" v="9316" actId="700"/>
          <ac:spMkLst>
            <pc:docMk/>
            <pc:sldMk cId="1037177216" sldId="290"/>
            <ac:spMk id="2" creationId="{484B3CEC-BB2E-116F-8DD2-07BA5B814DF9}"/>
          </ac:spMkLst>
        </pc:spChg>
        <pc:spChg chg="mod ord">
          <ac:chgData name="Erika Wills" userId="a32d244d-3bb4-4e77-8afa-17c481dd091e" providerId="ADAL" clId="{F44CCF75-F22E-4754-90B6-F5CD68C617CD}" dt="2023-07-06T16:35:25.231" v="9316" actId="700"/>
          <ac:spMkLst>
            <pc:docMk/>
            <pc:sldMk cId="1037177216" sldId="290"/>
            <ac:spMk id="3" creationId="{7153CAC0-5039-355E-BC01-88E37CFAE5AC}"/>
          </ac:spMkLst>
        </pc:spChg>
        <pc:spChg chg="mod ord">
          <ac:chgData name="Erika Wills" userId="a32d244d-3bb4-4e77-8afa-17c481dd091e" providerId="ADAL" clId="{F44CCF75-F22E-4754-90B6-F5CD68C617CD}" dt="2023-07-06T16:35:25.231" v="9316" actId="700"/>
          <ac:spMkLst>
            <pc:docMk/>
            <pc:sldMk cId="1037177216" sldId="290"/>
            <ac:spMk id="4" creationId="{20296E47-3D8B-1028-66A9-6652A724C00E}"/>
          </ac:spMkLst>
        </pc:spChg>
        <pc:spChg chg="add mod ord">
          <ac:chgData name="Erika Wills" userId="a32d244d-3bb4-4e77-8afa-17c481dd091e" providerId="ADAL" clId="{F44CCF75-F22E-4754-90B6-F5CD68C617CD}" dt="2023-07-06T16:38:21.377" v="9629" actId="20577"/>
          <ac:spMkLst>
            <pc:docMk/>
            <pc:sldMk cId="1037177216" sldId="290"/>
            <ac:spMk id="5" creationId="{632979A6-B14F-866A-B224-F824676E1C32}"/>
          </ac:spMkLst>
        </pc:spChg>
      </pc:sldChg>
      <pc:sldChg chg="modSp new mod">
        <pc:chgData name="Erika Wills" userId="a32d244d-3bb4-4e77-8afa-17c481dd091e" providerId="ADAL" clId="{F44CCF75-F22E-4754-90B6-F5CD68C617CD}" dt="2023-07-06T16:51:55.914" v="9671" actId="20577"/>
        <pc:sldMkLst>
          <pc:docMk/>
          <pc:sldMk cId="3828491017" sldId="290"/>
        </pc:sldMkLst>
        <pc:spChg chg="mod">
          <ac:chgData name="Erika Wills" userId="a32d244d-3bb4-4e77-8afa-17c481dd091e" providerId="ADAL" clId="{F44CCF75-F22E-4754-90B6-F5CD68C617CD}" dt="2023-07-06T16:51:55.914" v="9671" actId="20577"/>
          <ac:spMkLst>
            <pc:docMk/>
            <pc:sldMk cId="3828491017" sldId="290"/>
            <ac:spMk id="2" creationId="{67BD59E9-D5B0-DE84-D052-9B191C704765}"/>
          </ac:spMkLst>
        </pc:spChg>
      </pc:sldChg>
      <pc:sldChg chg="addSp modSp new mod modClrScheme chgLayout">
        <pc:chgData name="Erika Wills" userId="a32d244d-3bb4-4e77-8afa-17c481dd091e" providerId="ADAL" clId="{F44CCF75-F22E-4754-90B6-F5CD68C617CD}" dt="2023-07-06T17:12:59.935" v="9983" actId="20577"/>
        <pc:sldMkLst>
          <pc:docMk/>
          <pc:sldMk cId="4206195822" sldId="291"/>
        </pc:sldMkLst>
        <pc:spChg chg="mod ord">
          <ac:chgData name="Erika Wills" userId="a32d244d-3bb4-4e77-8afa-17c481dd091e" providerId="ADAL" clId="{F44CCF75-F22E-4754-90B6-F5CD68C617CD}" dt="2023-07-06T17:12:27.653" v="9898" actId="700"/>
          <ac:spMkLst>
            <pc:docMk/>
            <pc:sldMk cId="4206195822" sldId="291"/>
            <ac:spMk id="2" creationId="{04074B2F-1AE7-8370-9950-154A38096970}"/>
          </ac:spMkLst>
        </pc:spChg>
        <pc:spChg chg="mod ord">
          <ac:chgData name="Erika Wills" userId="a32d244d-3bb4-4e77-8afa-17c481dd091e" providerId="ADAL" clId="{F44CCF75-F22E-4754-90B6-F5CD68C617CD}" dt="2023-07-06T17:12:27.653" v="9898" actId="700"/>
          <ac:spMkLst>
            <pc:docMk/>
            <pc:sldMk cId="4206195822" sldId="291"/>
            <ac:spMk id="3" creationId="{607069F3-F547-75E7-9BE1-430D0A13A55A}"/>
          </ac:spMkLst>
        </pc:spChg>
        <pc:spChg chg="add mod ord">
          <ac:chgData name="Erika Wills" userId="a32d244d-3bb4-4e77-8afa-17c481dd091e" providerId="ADAL" clId="{F44CCF75-F22E-4754-90B6-F5CD68C617CD}" dt="2023-07-06T17:12:27.653" v="9898" actId="700"/>
          <ac:spMkLst>
            <pc:docMk/>
            <pc:sldMk cId="4206195822" sldId="291"/>
            <ac:spMk id="4" creationId="{42678BED-6476-A3B4-9FCB-6E585F049308}"/>
          </ac:spMkLst>
        </pc:spChg>
        <pc:spChg chg="add mod ord">
          <ac:chgData name="Erika Wills" userId="a32d244d-3bb4-4e77-8afa-17c481dd091e" providerId="ADAL" clId="{F44CCF75-F22E-4754-90B6-F5CD68C617CD}" dt="2023-07-06T17:12:59.935" v="9983" actId="20577"/>
          <ac:spMkLst>
            <pc:docMk/>
            <pc:sldMk cId="4206195822" sldId="291"/>
            <ac:spMk id="5" creationId="{7C9A7D36-DE32-23C2-656E-B0AC13DF3DC7}"/>
          </ac:spMkLst>
        </pc:spChg>
      </pc:sldChg>
      <pc:sldChg chg="del">
        <pc:chgData name="Erika Wills" userId="a32d244d-3bb4-4e77-8afa-17c481dd091e" providerId="ADAL" clId="{F44CCF75-F22E-4754-90B6-F5CD68C617CD}" dt="2023-06-06T14:51:48.019" v="104" actId="47"/>
        <pc:sldMkLst>
          <pc:docMk/>
          <pc:sldMk cId="1527993239" sldId="10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8AF98-A768-44A3-B929-37F3F5BE86EE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8F36-8FE6-4A84-BA97-E55892069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2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B6C33-5E23-3B00-8E49-32A7785A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openPDC - GPA Product Discussions">
            <a:extLst>
              <a:ext uri="{FF2B5EF4-FFF2-40B4-BE49-F238E27FC236}">
                <a16:creationId xmlns:a16="http://schemas.microsoft.com/office/drawing/2014/main" id="{B6B97BE9-01E7-A3F9-4D0B-0BB3334910E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39"/>
          <a:stretch/>
        </p:blipFill>
        <p:spPr bwMode="auto">
          <a:xfrm>
            <a:off x="836612" y="276641"/>
            <a:ext cx="3932237" cy="178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DA300F-FC82-BC41-217C-A54B1A43C8D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  <a:endParaRPr lang="en-US" dirty="0"/>
          </a:p>
        </p:txBody>
      </p:sp>
      <p:pic>
        <p:nvPicPr>
          <p:cNvPr id="1026" name="Picture 2" descr="...">
            <a:extLst>
              <a:ext uri="{FF2B5EF4-FFF2-40B4-BE49-F238E27FC236}">
                <a16:creationId xmlns:a16="http://schemas.microsoft.com/office/drawing/2014/main" id="{006A2D72-249B-05E6-149A-CF956409A8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799" y="27664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8517838-A233-6D55-8268-0FF6EA386F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6611" y="2057400"/>
            <a:ext cx="3932237" cy="11343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Application Logo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D730C72-B1C2-6CB8-CEE8-83581223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4460875"/>
            <a:ext cx="10517189" cy="1325563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ABB33DC5-3C45-65D8-3BC4-4F4FDC3C27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6610" y="3248924"/>
            <a:ext cx="3932237" cy="11343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Client Logo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18B557A-CC2F-A0E2-C2A9-3CA65332071D}"/>
              </a:ext>
            </a:extLst>
          </p:cNvPr>
          <p:cNvGrpSpPr/>
          <p:nvPr userDrawn="1"/>
        </p:nvGrpSpPr>
        <p:grpSpPr>
          <a:xfrm>
            <a:off x="599281" y="4405199"/>
            <a:ext cx="11137900" cy="38576"/>
            <a:chOff x="599281" y="4405199"/>
            <a:chExt cx="11137900" cy="3857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7C5C363-A9D8-87B0-4139-660D675E1F8E}"/>
                </a:ext>
              </a:extLst>
            </p:cNvPr>
            <p:cNvCxnSpPr/>
            <p:nvPr userDrawn="1"/>
          </p:nvCxnSpPr>
          <p:spPr>
            <a:xfrm flipV="1">
              <a:off x="600961" y="4443775"/>
              <a:ext cx="11136220" cy="0"/>
            </a:xfrm>
            <a:prstGeom prst="line">
              <a:avLst/>
            </a:prstGeom>
            <a:ln>
              <a:solidFill>
                <a:srgbClr val="767474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2843435-F6F3-CC95-7895-19D1C74EBCF6}"/>
                </a:ext>
              </a:extLst>
            </p:cNvPr>
            <p:cNvCxnSpPr/>
            <p:nvPr userDrawn="1"/>
          </p:nvCxnSpPr>
          <p:spPr>
            <a:xfrm flipV="1">
              <a:off x="600959" y="4423297"/>
              <a:ext cx="11136220" cy="0"/>
            </a:xfrm>
            <a:prstGeom prst="line">
              <a:avLst/>
            </a:prstGeom>
            <a:ln>
              <a:solidFill>
                <a:srgbClr val="95D7A5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52F97E1-4C5C-51F5-8265-3042F15E1123}"/>
                </a:ext>
              </a:extLst>
            </p:cNvPr>
            <p:cNvCxnSpPr/>
            <p:nvPr userDrawn="1"/>
          </p:nvCxnSpPr>
          <p:spPr>
            <a:xfrm flipV="1">
              <a:off x="599281" y="4405199"/>
              <a:ext cx="11136220" cy="0"/>
            </a:xfrm>
            <a:prstGeom prst="line">
              <a:avLst/>
            </a:prstGeom>
            <a:ln>
              <a:solidFill>
                <a:srgbClr val="767474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77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80CD98-F1B0-A6F0-C7C9-1DD370705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4DC5A-1569-AA43-A3F4-CB08D2F83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3AC5C-E643-00BD-EFA8-F04279AF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4" descr="openPDC - GPA Product Discussions">
            <a:extLst>
              <a:ext uri="{FF2B5EF4-FFF2-40B4-BE49-F238E27FC236}">
                <a16:creationId xmlns:a16="http://schemas.microsoft.com/office/drawing/2014/main" id="{E522F3EA-CC15-5554-584F-24064CFC70D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39"/>
          <a:stretch/>
        </p:blipFill>
        <p:spPr bwMode="auto">
          <a:xfrm>
            <a:off x="836612" y="276641"/>
            <a:ext cx="3932237" cy="178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2FBD582-6ECD-31FB-4BBB-79B133523B3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06409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le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B6C33-5E23-3B00-8E49-32A7785A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DA300F-FC82-BC41-217C-A54B1A43C8D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9B963F8-0760-AEA1-A37B-D2E3CE47B3E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36612" y="737259"/>
            <a:ext cx="3932237" cy="1320142"/>
          </a:xfrm>
        </p:spPr>
        <p:txBody>
          <a:bodyPr>
            <a:normAutofit/>
          </a:bodyPr>
          <a:lstStyle>
            <a:lvl1pPr marL="0" indent="0">
              <a:buNone/>
              <a:defRPr sz="4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Slide Title/Picture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4527C5-6D28-35B7-B6D1-1D4B776D0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868" y="737259"/>
            <a:ext cx="6443932" cy="54349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34946CB-FCBC-A8FC-B7B3-618394CF1C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057401"/>
            <a:ext cx="3930649" cy="41195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618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4C724-6480-1D99-1AB8-7D73E866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5815-4E2F-E1E8-53AB-F11124E21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4F1A0-8CDC-D07D-7BE6-E21351BE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8FF297B-2B3E-89FA-0B40-75770DA305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E86F5D8-2512-5C1B-40B2-D5E591EF56D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4194133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6711-9216-50D6-9189-511BC231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25507-8138-0E97-E7E3-64F180A98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642D1-96CF-47F7-624C-B69644CB1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BE938-B47D-8508-477A-D240B4BD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102CEAC-6CD8-3761-49E5-F6C70E516C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61245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3121B68-0123-4B8B-3959-C643D0ED8DA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97108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5CFD-88A9-6943-AEE3-E6B58EAA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53"/>
            <a:ext cx="105156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3FEE2-2AD8-9C34-6305-749AA9E6A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B8BB7-6033-B1E9-60BA-B200D5BD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71F0-9CDC-E110-699F-0C895991C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B9F61-A2B7-EAB2-B7AE-418B98D6B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EA8B37-D11C-8BCA-5674-EA997557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A38498C-FEC9-908F-D160-A88A184D7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9F68D98-CE86-B464-7674-55172A9D2DC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49992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40813-0104-9E1A-B05E-403274B1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DFBC4E3-5879-054F-8E9D-689EA3233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48"/>
            <a:ext cx="105156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8" name="Picture 2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51AF833-B004-CA81-6300-9D64673AC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673DAF79-AA61-49F8-F3F4-22EDBE765B2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091879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6C3C-DDAF-1B6B-5D8E-C7E6F9C6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FD11FC97-1DC2-0265-10AD-F40420348D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397AB-928D-7259-C52F-8ADFD948B97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66793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6C3C-DDAF-1B6B-5D8E-C7E6F9C6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397AB-928D-7259-C52F-8ADFD948B97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A50F30-F54D-62B9-175E-EC6D60D26824}"/>
              </a:ext>
            </a:extLst>
          </p:cNvPr>
          <p:cNvSpPr txBox="1"/>
          <p:nvPr userDrawn="1"/>
        </p:nvSpPr>
        <p:spPr>
          <a:xfrm>
            <a:off x="3428505" y="925725"/>
            <a:ext cx="53349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5E5E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Thank You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C1BC8FD-5EC0-8B3A-7CCD-0ABB4DB13C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473445"/>
            <a:ext cx="778192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4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80983C-82F6-C118-D722-56DB5E52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53"/>
            <a:ext cx="10515600" cy="1194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0DD1E-C194-A3DC-FDEC-698AA98D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8835"/>
            <a:ext cx="10515600" cy="4738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14225-243B-1C2A-884E-1A2B80312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51F54-D775-4895-BCB0-AD77DC94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A3933C6-68A1-4A1A-F39A-2F20D1FA1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92589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9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hyperlink" Target="https://github.com/GridProtectionAlliance/gsf/blob/master/Source/Documentation/GrafanaFunctions.md#divide" TargetMode="External"/><Relationship Id="rId18" Type="http://schemas.openxmlformats.org/officeDocument/2006/relationships/hyperlink" Target="https://github.com/GridProtectionAlliance/gsf/blob/master/Source/Documentation/GrafanaFunctions.md#truncate" TargetMode="External"/><Relationship Id="rId26" Type="http://schemas.openxmlformats.org/officeDocument/2006/relationships/hyperlink" Target="https://github.com/GridProtectionAlliance/gsf/blob/master/Source/Documentation/GrafanaFunctions.md#-1,1,LAST" TargetMode="External"/><Relationship Id="rId39" Type="http://schemas.openxmlformats.org/officeDocument/2006/relationships/hyperlink" Target="https://github.com/GridProtectionAlliance/gsf/blob/master/Source/Documentation/GrafanaFunctions.md#evaluate" TargetMode="External"/><Relationship Id="rId21" Type="http://schemas.openxmlformats.org/officeDocument/2006/relationships/hyperlink" Target="https://github.com/GridProtectionAlliance/gsf/blob/master/Source/Documentation/GrafanaFunctions.md#mode" TargetMode="External"/><Relationship Id="rId34" Type="http://schemas.openxmlformats.org/officeDocument/2006/relationships/hyperlink" Target="https://github.com/GridProtectionAlliance/gsf/blob/master/Source/Documentation/GrafanaFunctions.md#excluderange" TargetMode="External"/><Relationship Id="rId7" Type="http://schemas.openxmlformats.org/officeDocument/2006/relationships/hyperlink" Target="https://github.com/GridProtectionAlliance/gsf/blob/master/Source/Documentation/GrafanaFunctions.md#count" TargetMode="External"/><Relationship Id="rId12" Type="http://schemas.openxmlformats.org/officeDocument/2006/relationships/hyperlink" Target="https://github.com/GridProtectionAlliance/gsf/blob/master/Source/Documentation/GrafanaFunctions.md#multiply" TargetMode="External"/><Relationship Id="rId17" Type="http://schemas.openxmlformats.org/officeDocument/2006/relationships/hyperlink" Target="https://github.com/GridProtectionAlliance/gsf/blob/master/Source/Documentation/GrafanaFunctions.md#ceiling" TargetMode="External"/><Relationship Id="rId25" Type="http://schemas.openxmlformats.org/officeDocument/2006/relationships/hyperlink" Target="https://github.com/GridProtectionAlliance/gsf/blob/master/Source/Documentation/GrafanaFunctions.md#-1,1,FIRST" TargetMode="External"/><Relationship Id="rId33" Type="http://schemas.openxmlformats.org/officeDocument/2006/relationships/hyperlink" Target="https://github.com/GridProtectionAlliance/gsf/blob/master/Source/Documentation/GrafanaFunctions.md#includerange" TargetMode="External"/><Relationship Id="rId38" Type="http://schemas.openxmlformats.org/officeDocument/2006/relationships/hyperlink" Target="https://github.com/GridProtectionAlliance/gsf/blob/master/Source/Documentation/GrafanaFunctions.md#label" TargetMode="External"/><Relationship Id="rId2" Type="http://schemas.openxmlformats.org/officeDocument/2006/relationships/hyperlink" Target="https://github.com/GridProtectionAlliance/gsf/blob/master/Source/Documentation/GrafanaFunctions.md#average" TargetMode="External"/><Relationship Id="rId16" Type="http://schemas.openxmlformats.org/officeDocument/2006/relationships/hyperlink" Target="https://github.com/GridProtectionAlliance/gsf/blob/master/Source/Documentation/GrafanaFunctions.md#floor" TargetMode="External"/><Relationship Id="rId20" Type="http://schemas.openxmlformats.org/officeDocument/2006/relationships/hyperlink" Target="https://github.com/GridProtectionAlliance/gsf/blob/master/Source/Documentation/GrafanaFunctions.md#median" TargetMode="External"/><Relationship Id="rId29" Type="http://schemas.openxmlformats.org/officeDocument/2006/relationships/hyperlink" Target="https://github.com/GridProtectionAlliance/gsf/blob/master/Source/Documentation/GrafanaFunctions.md#timedifferenc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ithub.com/GridProtectionAlliance/gsf/blob/master/Source/Documentation/GrafanaFunctions.md#range" TargetMode="External"/><Relationship Id="rId11" Type="http://schemas.openxmlformats.org/officeDocument/2006/relationships/hyperlink" Target="https://github.com/GridProtectionAlliance/gsf/blob/master/Source/Documentation/GrafanaFunctions.md#subtract" TargetMode="External"/><Relationship Id="rId24" Type="http://schemas.openxmlformats.org/officeDocument/2006/relationships/hyperlink" Target="https://github.com/GridProtectionAlliance/gsf/blob/master/Source/Documentation/GrafanaFunctions.md#random" TargetMode="External"/><Relationship Id="rId32" Type="http://schemas.openxmlformats.org/officeDocument/2006/relationships/hyperlink" Target="https://github.com/GridProtectionAlliance/gsf/blob/master/Source/Documentation/GrafanaFunctions.md#interval" TargetMode="External"/><Relationship Id="rId37" Type="http://schemas.openxmlformats.org/officeDocument/2006/relationships/hyperlink" Target="https://github.com/GridProtectionAlliance/gsf/blob/master/Source/Documentation/GrafanaFunctions.md#wrapangle" TargetMode="External"/><Relationship Id="rId5" Type="http://schemas.openxmlformats.org/officeDocument/2006/relationships/hyperlink" Target="https://github.com/GridProtectionAlliance/gsf/blob/master/Source/Documentation/GrafanaFunctions.md#total" TargetMode="External"/><Relationship Id="rId15" Type="http://schemas.openxmlformats.org/officeDocument/2006/relationships/hyperlink" Target="https://github.com/GridProtectionAlliance/gsf/blob/master/Source/Documentation/GrafanaFunctions.md#round" TargetMode="External"/><Relationship Id="rId23" Type="http://schemas.openxmlformats.org/officeDocument/2006/relationships/hyperlink" Target="https://github.com/GridProtectionAlliance/gsf/blob/master/Source/Documentation/GrafanaFunctions.md#bottom" TargetMode="External"/><Relationship Id="rId28" Type="http://schemas.openxmlformats.org/officeDocument/2006/relationships/hyperlink" Target="https://github.com/GridProtectionAlliance/gsf/blob/master/Source/Documentation/GrafanaFunctions.md#difference" TargetMode="External"/><Relationship Id="rId36" Type="http://schemas.openxmlformats.org/officeDocument/2006/relationships/hyperlink" Target="https://github.com/GridProtectionAlliance/gsf/blob/master/Source/Documentation/GrafanaFunctions.md#unwrapangle" TargetMode="External"/><Relationship Id="rId10" Type="http://schemas.openxmlformats.org/officeDocument/2006/relationships/hyperlink" Target="https://github.com/GridProtectionAlliance/gsf/blob/master/Source/Documentation/GrafanaFunctions.md#add" TargetMode="External"/><Relationship Id="rId19" Type="http://schemas.openxmlformats.org/officeDocument/2006/relationships/hyperlink" Target="https://github.com/GridProtectionAlliance/gsf/blob/master/Source/Documentation/GrafanaFunctions.md#standarddeviation" TargetMode="External"/><Relationship Id="rId31" Type="http://schemas.openxmlformats.org/officeDocument/2006/relationships/hyperlink" Target="https://github.com/GridProtectionAlliance/gsf/blob/master/Source/Documentation/GrafanaFunctions.md#timeintegration" TargetMode="External"/><Relationship Id="rId4" Type="http://schemas.openxmlformats.org/officeDocument/2006/relationships/hyperlink" Target="https://github.com/GridProtectionAlliance/gsf/blob/master/Source/Documentation/GrafanaFunctions.md#maximum" TargetMode="External"/><Relationship Id="rId9" Type="http://schemas.openxmlformats.org/officeDocument/2006/relationships/hyperlink" Target="https://github.com/GridProtectionAlliance/gsf/blob/master/Source/Documentation/GrafanaFunctions.md#absolutevalue" TargetMode="External"/><Relationship Id="rId14" Type="http://schemas.openxmlformats.org/officeDocument/2006/relationships/hyperlink" Target="https://github.com/GridProtectionAlliance/gsf/blob/master/Source/Documentation/GrafanaFunctions.md#modulo" TargetMode="External"/><Relationship Id="rId22" Type="http://schemas.openxmlformats.org/officeDocument/2006/relationships/hyperlink" Target="https://github.com/GridProtectionAlliance/gsf/blob/master/Source/Documentation/GrafanaFunctions.md#top" TargetMode="External"/><Relationship Id="rId27" Type="http://schemas.openxmlformats.org/officeDocument/2006/relationships/hyperlink" Target="https://github.com/GridProtectionAlliance/gsf/blob/master/Source/Documentation/GrafanaFunctions.md#percentile" TargetMode="External"/><Relationship Id="rId30" Type="http://schemas.openxmlformats.org/officeDocument/2006/relationships/hyperlink" Target="https://github.com/GridProtectionAlliance/gsf/blob/master/Source/Documentation/GrafanaFunctions.md#derivative" TargetMode="External"/><Relationship Id="rId35" Type="http://schemas.openxmlformats.org/officeDocument/2006/relationships/hyperlink" Target="https://github.com/GridProtectionAlliance/gsf/blob/master/Source/Documentation/GrafanaFunctions.md#filternan" TargetMode="External"/><Relationship Id="rId8" Type="http://schemas.openxmlformats.org/officeDocument/2006/relationships/hyperlink" Target="https://github.com/GridProtectionAlliance/gsf/blob/master/Source/Documentation/GrafanaFunctions.md#distinct" TargetMode="External"/><Relationship Id="rId3" Type="http://schemas.openxmlformats.org/officeDocument/2006/relationships/hyperlink" Target="https://github.com/GridProtectionAlliance/gsf/blob/master/Source/Documentation/GrafanaFunctions.md#minimu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rafana.com/grafana/plugins/geomap/" TargetMode="External"/><Relationship Id="rId2" Type="http://schemas.openxmlformats.org/officeDocument/2006/relationships/hyperlink" Target="https://grafana.com/grafana/plugins/gridprotectionalliance-openhistorian-datasource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grafana.com/grafana/plugins/grafana-oncall-app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rafana.com/grafana/plugin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02532B-E1E2-7E67-7B8D-4825B78B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Entergy Grafana Training – 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E8392-D6AC-8AE9-D6DF-CC091CDDDD0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13852-92D5-3568-30CE-73F537AE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</a:t>
            </a:fld>
            <a:endParaRPr lang="en-US"/>
          </a:p>
        </p:txBody>
      </p:sp>
      <p:pic>
        <p:nvPicPr>
          <p:cNvPr id="12" name="Picture 11" descr="A red and 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7E1DBB26-25A9-3815-E51E-466D07BDC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0" y="2151219"/>
            <a:ext cx="3759104" cy="939776"/>
          </a:xfrm>
          <a:prstGeom prst="rect">
            <a:avLst/>
          </a:prstGeom>
        </p:spPr>
      </p:pic>
      <p:pic>
        <p:nvPicPr>
          <p:cNvPr id="1030" name="Picture 6" descr="Grafana: Open Source Data Visualisation | OVHcloud">
            <a:extLst>
              <a:ext uri="{FF2B5EF4-FFF2-40B4-BE49-F238E27FC236}">
                <a16:creationId xmlns:a16="http://schemas.microsoft.com/office/drawing/2014/main" id="{DA94B2C7-37ED-34CB-DBB6-CF75523BC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0" y="2807763"/>
            <a:ext cx="3759105" cy="180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2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B060D-9C8B-E3C7-0186-73AF0259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Grafana Dashboards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934B5-5BE6-9F7F-0FB8-8E3229BF1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Dashboard in Grafana is a collection of visualizations, aka Panels.</a:t>
            </a:r>
          </a:p>
          <a:p>
            <a:pPr marL="0" indent="0">
              <a:buNone/>
            </a:pPr>
            <a:r>
              <a:rPr lang="en-US" dirty="0"/>
              <a:t>Dashboards can be saved and even imported and exported for future and shared 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44078-EE4E-F345-9133-0CB28219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D0E3C-B336-6091-0E71-4CEFE4C30FC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943819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B060D-9C8B-E3C7-0186-73AF0259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Creating a New Dashboard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934B5-5BE6-9F7F-0FB8-8E3229BF1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ANSWER:</a:t>
            </a:r>
          </a:p>
          <a:p>
            <a:r>
              <a:rPr lang="en-US" dirty="0"/>
              <a:t>The goal of the dashboard – what story is it going to tell/question is it going to answer?</a:t>
            </a:r>
          </a:p>
          <a:p>
            <a:pPr lvl="1"/>
            <a:r>
              <a:rPr lang="en-US" dirty="0"/>
              <a:t>How do we currently access/view this data? What is needed to make better use of the data?</a:t>
            </a:r>
          </a:p>
          <a:p>
            <a:r>
              <a:rPr lang="en-US" dirty="0"/>
              <a:t>What is our dashboard strategy?</a:t>
            </a:r>
          </a:p>
          <a:p>
            <a:pPr lvl="1"/>
            <a:r>
              <a:rPr lang="en-US" dirty="0"/>
              <a:t>Write it down! Having a strategy reduces future questions about design choice and maintains consistency for users of all your dashboards.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44078-EE4E-F345-9133-0CB28219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D0E3C-B336-6091-0E71-4CEFE4C30FC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741493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3A7B4-D757-8FBD-2627-4C407B62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and After Dashboard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DB63D-E52E-FCE9-CE79-C56923979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ASK YOURSELF:</a:t>
            </a:r>
          </a:p>
          <a:p>
            <a:r>
              <a:rPr lang="en-US" dirty="0"/>
              <a:t>Can I tell what each panel represents?</a:t>
            </a:r>
          </a:p>
          <a:p>
            <a:pPr lvl="1"/>
            <a:r>
              <a:rPr lang="en-US" dirty="0"/>
              <a:t>Is this intuitive, or require some thinking?</a:t>
            </a:r>
          </a:p>
          <a:p>
            <a:r>
              <a:rPr lang="en-US" dirty="0"/>
              <a:t>Who will be using this dashboard?</a:t>
            </a:r>
          </a:p>
          <a:p>
            <a:pPr lvl="1"/>
            <a:r>
              <a:rPr lang="en-US" dirty="0"/>
              <a:t>What data and visualizations will be of use to my end user?</a:t>
            </a:r>
          </a:p>
          <a:p>
            <a:pPr lvl="1"/>
            <a:r>
              <a:rPr lang="en-US" dirty="0"/>
              <a:t>Will my target user be able to understand as well as I do?</a:t>
            </a:r>
          </a:p>
          <a:p>
            <a:r>
              <a:rPr lang="en-US" dirty="0"/>
              <a:t>Collaborate!</a:t>
            </a:r>
          </a:p>
          <a:p>
            <a:pPr lvl="1"/>
            <a:r>
              <a:rPr lang="en-US" dirty="0"/>
              <a:t>Request feedback whenever possible to help answer the above questions.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E7C78-AE0D-059B-A99F-8A1E2144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B818-C03F-CDA1-C697-89803CA1A6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4056462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7798-A04B-9AFB-63FB-51D7DB50A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E0621-09DB-4A93-EB95-D5B26840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Panels are the visual representation of the data.</a:t>
            </a:r>
          </a:p>
          <a:p>
            <a:r>
              <a:rPr lang="en-US" dirty="0"/>
              <a:t>Available Panels are only limited by downloaded Plugins and ability to connect to the required data source.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D8B3-1D86-C9C4-1A40-DFE2E73F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65D27-E73F-95A9-0150-3B60D0783BF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410847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A821E-670D-391C-F557-DB194DCE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65E0-757D-5EBE-E5D2-738150473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2393D-A603-4865-8231-0908684C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DD0C-C63A-1673-F6BC-5837EACE31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99539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CBB24-E5E3-F379-A3BD-88926165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EDD72-8139-736E-99B5-69A875097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 notes to Grafana visualizations using the native tool.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4684B-DF38-DFC4-0546-F10CA0B3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85E93-1329-D726-03B7-D5A64062F14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044695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59E9-D5B0-DE84-D052-9B191C70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with </a:t>
            </a:r>
            <a:r>
              <a:rPr lang="en-US" dirty="0" err="1"/>
              <a:t>Geomap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4879A-A9B0-E5CE-13D7-5A6AF2397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B7317-250E-AEB1-FE6E-7158A28D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462E1-5885-41DD-5346-9FBDFDA8A3F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828491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34491-7644-7E54-C189-79EE91633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ConfigurationEntity</a:t>
            </a:r>
            <a:r>
              <a:rPr lang="en-US" dirty="0"/>
              <a:t>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F3B04-74AB-A55E-6A61-1DEAD71FE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Defines the Tables that Grafana can access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SourceName</a:t>
            </a:r>
            <a:r>
              <a:rPr lang="en-US" dirty="0"/>
              <a:t> – the name of the Table in the database</a:t>
            </a:r>
          </a:p>
          <a:p>
            <a:r>
              <a:rPr lang="en-US" dirty="0" err="1">
                <a:latin typeface="Consolas" panose="020B0609020204030204" pitchFamily="49" charset="0"/>
              </a:rPr>
              <a:t>RuntimeName</a:t>
            </a:r>
            <a:r>
              <a:rPr lang="en-US" dirty="0"/>
              <a:t> – the name to display in Grafana</a:t>
            </a:r>
          </a:p>
          <a:p>
            <a:r>
              <a:rPr lang="en-US" dirty="0">
                <a:latin typeface="Consolas" panose="020B0609020204030204" pitchFamily="49" charset="0"/>
              </a:rPr>
              <a:t>Description</a:t>
            </a:r>
            <a:r>
              <a:rPr lang="en-US" dirty="0"/>
              <a:t> – only optional field, describes the data contained in the Table</a:t>
            </a:r>
          </a:p>
          <a:p>
            <a:r>
              <a:rPr lang="en-US" dirty="0" err="1">
                <a:latin typeface="Consolas" panose="020B0609020204030204" pitchFamily="49" charset="0"/>
              </a:rPr>
              <a:t>LoadOrder</a:t>
            </a:r>
            <a:r>
              <a:rPr lang="en-US" dirty="0"/>
              <a:t> – the order in which the Table contents are listed in Grafana</a:t>
            </a:r>
          </a:p>
          <a:p>
            <a:r>
              <a:rPr lang="en-US" dirty="0">
                <a:latin typeface="Consolas" panose="020B0609020204030204" pitchFamily="49" charset="0"/>
              </a:rPr>
              <a:t>Enabled</a:t>
            </a:r>
            <a:r>
              <a:rPr lang="en-US" dirty="0"/>
              <a:t> – whether or not to show in Grafana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04BCD-519D-0E52-FF62-733E7A032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47D0F-3541-5EEA-1A4E-EAB97C49160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496952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D2DFF-5729-42D4-92F9-01259F7BA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Grafana Managed 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F7D5A-B50A-8491-718A-95E2895AF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Set thresholds using the Grafana-native alerts.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7F60F-53BB-C0D8-34CD-D548B621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1D20E-22D2-E7CC-2703-E459453DB3A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239856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771C2-436E-43FE-9895-48D5C9A3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Tables for Grafana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52090-158C-D63F-E042-18675FC2D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835"/>
            <a:ext cx="10515600" cy="862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trending points in Grafana, table should include </a:t>
            </a:r>
            <a:r>
              <a:rPr lang="en-US" dirty="0" err="1">
                <a:latin typeface="Consolas" panose="020B0609020204030204" pitchFamily="49" charset="0"/>
              </a:rPr>
              <a:t>PointTag</a:t>
            </a:r>
            <a:r>
              <a:rPr lang="en-US" dirty="0"/>
              <a:t> field – other tables useful for dropdown </a:t>
            </a:r>
            <a:r>
              <a:rPr lang="en-US"/>
              <a:t>lists: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67AE4-05CF-0087-8EA2-179A23A6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58C9C-1FBB-422D-A1D7-17FDD7260A8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8D9C324-B436-B217-8DB8-6610FB90550C}"/>
              </a:ext>
            </a:extLst>
          </p:cNvPr>
          <p:cNvSpPr txBox="1">
            <a:spLocks/>
          </p:cNvSpPr>
          <p:nvPr/>
        </p:nvSpPr>
        <p:spPr>
          <a:xfrm>
            <a:off x="838200" y="2611464"/>
            <a:ext cx="10515600" cy="321950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highlight>
                  <a:srgbClr val="FFFF00"/>
                </a:highlight>
              </a:rPr>
              <a:t>ActiveMeasurements</a:t>
            </a:r>
            <a:r>
              <a:rPr lang="en-US" dirty="0"/>
              <a:t> </a:t>
            </a:r>
          </a:p>
          <a:p>
            <a:r>
              <a:rPr lang="en-US" dirty="0" err="1"/>
              <a:t>ActionAdapters</a:t>
            </a:r>
            <a:endParaRPr lang="en-US" dirty="0"/>
          </a:p>
          <a:p>
            <a:r>
              <a:rPr lang="en-US" dirty="0"/>
              <a:t>Alarms</a:t>
            </a:r>
          </a:p>
          <a:p>
            <a:r>
              <a:rPr lang="en-US" dirty="0" err="1"/>
              <a:t>InputAdapters</a:t>
            </a:r>
            <a:endParaRPr lang="en-US" dirty="0"/>
          </a:p>
          <a:p>
            <a:r>
              <a:rPr lang="en-US" dirty="0" err="1"/>
              <a:t>InputStreamDevices</a:t>
            </a:r>
            <a:endParaRPr lang="en-US" dirty="0"/>
          </a:p>
          <a:p>
            <a:r>
              <a:rPr lang="en-US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289857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FBE0A-2A04-C6B6-1FC1-7916848F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E49CF-0167-6A74-06F3-FE006AD36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Filter Expressions begin with </a:t>
            </a:r>
            <a:r>
              <a:rPr lang="en-US" dirty="0">
                <a:latin typeface="Consolas" panose="020B0609020204030204" pitchFamily="49" charset="0"/>
              </a:rPr>
              <a:t>FILTER</a:t>
            </a:r>
            <a:r>
              <a:rPr lang="en-US" dirty="0"/>
              <a:t> and include </a:t>
            </a:r>
            <a:r>
              <a:rPr lang="en-US" dirty="0">
                <a:latin typeface="Consolas" panose="020B0609020204030204" pitchFamily="49" charset="0"/>
              </a:rPr>
              <a:t>WHERE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FILTER &lt;</a:t>
            </a:r>
            <a:r>
              <a:rPr lang="en-US" dirty="0" err="1">
                <a:latin typeface="Consolas" panose="020B0609020204030204" pitchFamily="49" charset="0"/>
              </a:rPr>
              <a:t>TableName</a:t>
            </a:r>
            <a:r>
              <a:rPr lang="en-US" dirty="0">
                <a:latin typeface="Consolas" panose="020B0609020204030204" pitchFamily="49" charset="0"/>
              </a:rPr>
              <a:t>&gt; WHERE &lt;Expression&gt;</a:t>
            </a:r>
            <a:endParaRPr lang="en-US" dirty="0"/>
          </a:p>
          <a:p>
            <a:r>
              <a:rPr lang="en-US" dirty="0"/>
              <a:t>FILTER selects the table to be filtered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TOP &lt;number&gt;</a:t>
            </a:r>
          </a:p>
          <a:p>
            <a:r>
              <a:rPr lang="en-US" dirty="0"/>
              <a:t>WHERE selects the filter conditions</a:t>
            </a:r>
          </a:p>
          <a:p>
            <a:pPr lvl="1"/>
            <a:r>
              <a:rPr lang="en-US" dirty="0"/>
              <a:t>Operators (</a:t>
            </a:r>
            <a:r>
              <a:rPr lang="en-US" dirty="0">
                <a:latin typeface="Consolas" panose="020B0609020204030204" pitchFamily="49" charset="0"/>
              </a:rPr>
              <a:t>=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LIKE</a:t>
            </a:r>
            <a:r>
              <a:rPr lang="en-US" dirty="0"/>
              <a:t>, etc.)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AND</a:t>
            </a:r>
            <a:r>
              <a:rPr lang="en-US" dirty="0"/>
              <a:t> &amp; </a:t>
            </a:r>
            <a:r>
              <a:rPr lang="en-US" dirty="0">
                <a:latin typeface="Consolas" panose="020B0609020204030204" pitchFamily="49" charset="0"/>
              </a:rPr>
              <a:t>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1705D-7713-4D52-D0EC-09A63330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CBAD2-4D90-9EB4-890B-42839D4C932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9572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EC314B3-88C9-CC5E-BEC3-B096333B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019380"/>
              </p:ext>
            </p:extLst>
          </p:nvPr>
        </p:nvGraphicFramePr>
        <p:xfrm>
          <a:off x="838200" y="719666"/>
          <a:ext cx="10515599" cy="5391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344">
                  <a:extLst>
                    <a:ext uri="{9D8B030D-6E8A-4147-A177-3AD203B41FA5}">
                      <a16:colId xmlns:a16="http://schemas.microsoft.com/office/drawing/2014/main" val="1880956443"/>
                    </a:ext>
                  </a:extLst>
                </a:gridCol>
                <a:gridCol w="2534099">
                  <a:extLst>
                    <a:ext uri="{9D8B030D-6E8A-4147-A177-3AD203B41FA5}">
                      <a16:colId xmlns:a16="http://schemas.microsoft.com/office/drawing/2014/main" val="1514545593"/>
                    </a:ext>
                  </a:extLst>
                </a:gridCol>
                <a:gridCol w="1149179">
                  <a:extLst>
                    <a:ext uri="{9D8B030D-6E8A-4147-A177-3AD203B41FA5}">
                      <a16:colId xmlns:a16="http://schemas.microsoft.com/office/drawing/2014/main" val="1240696843"/>
                    </a:ext>
                  </a:extLst>
                </a:gridCol>
                <a:gridCol w="4501977">
                  <a:extLst>
                    <a:ext uri="{9D8B030D-6E8A-4147-A177-3AD203B41FA5}">
                      <a16:colId xmlns:a16="http://schemas.microsoft.com/office/drawing/2014/main" val="4239681273"/>
                    </a:ext>
                  </a:extLst>
                </a:gridCol>
              </a:tblGrid>
              <a:tr h="256742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Grafana Table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DB Table/View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 or View?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25412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ActionAdapters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IaonActionAdapter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</a:t>
                      </a:r>
                      <a:r>
                        <a:rPr lang="en-US" sz="1000" dirty="0" err="1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IActionAdapter</a:t>
                      </a:r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definitions for a PDC 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735675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ActiveMeasurements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GrafanaActiveMeasurements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active system measurements for a PDC 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477558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onsolas" panose="020B0609020204030204" pitchFamily="49" charset="0"/>
                        </a:rPr>
                        <a:t>Alarms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onsolas" panose="020B0609020204030204" pitchFamily="49" charset="0"/>
                        </a:rPr>
                        <a:t>Alarm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alarms that monitor the values of measurements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959497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CompressionSettings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NodeCompressionSetting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information about measurement compression settings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53575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FilterAdapters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IaonFilterAdapter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</a:t>
                      </a:r>
                      <a:r>
                        <a:rPr lang="en-US" sz="1000" dirty="0" err="1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IFilterAdapter</a:t>
                      </a:r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definitions for a PDC 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355845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InputAdapters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IaonInputAdapter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</a:t>
                      </a:r>
                      <a:r>
                        <a:rPr lang="en-US" sz="1000" dirty="0" err="1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IInputAdapter</a:t>
                      </a:r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definitions for a PDC 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960733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InputStreamDevices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RuntimeInputStreamDevice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input stream devices associated with a concentrator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808471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MeasurementGroupMeasurements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MeasurementGroupMeasurement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the measurements in a measurement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636008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MeasurementGroups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MeasurementGroup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a group of measurements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961840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NodeInfo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NodeInfo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information about the nodes in the 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382109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OutputAdapters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IaonOutputAdapter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</a:t>
                      </a:r>
                      <a:r>
                        <a:rPr lang="en-US" sz="1000" dirty="0" err="1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IOutputAdapter</a:t>
                      </a:r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definitions for a PDC 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82701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OutputStreamDeviceAnalogs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OutputStreamDeviceAnalog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analog values for output stream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31886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OutputStreamDeviceDigitals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OutputStreamDeviceDigital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digital values for output stream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75638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OutputStreamDevicePhasors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OutputStreamDevicePhasor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phasors for output stream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840586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OutputStreamDevices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RuntimeOutputStreamDevice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output stream devices defined for a concentrator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816562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OutputStreamMeasurements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RuntimeOutputStreamMeasurement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the measurements in an output stream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536163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onsolas" panose="020B0609020204030204" pitchFamily="49" charset="0"/>
                        </a:rPr>
                        <a:t>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RuntimeStatistic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statistics that are monitored for devices and output streams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846455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SubscriberMeasurementGroups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SubscriberMeasurementGroup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measurement groups associated with a Gateway subscriber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603831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SubscriberMeasurements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>
                          <a:latin typeface="Consolas" panose="020B0609020204030204" pitchFamily="49" charset="0"/>
                        </a:rPr>
                        <a:t>SubscriberMeasurement</a:t>
                      </a:r>
                      <a:endParaRPr lang="en-US" sz="10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measurements associated with a Gateway subscriber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854526"/>
                  </a:ext>
                </a:extLst>
              </a:tr>
              <a:tr h="256742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onsolas" panose="020B0609020204030204" pitchFamily="49" charset="0"/>
                        </a:rPr>
                        <a:t>Subscribers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onsolas" panose="020B0609020204030204" pitchFamily="49" charset="0"/>
                        </a:rPr>
                        <a:t>Subscriber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Defines subscribers that can request streaming points from a Gateway node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23764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BE531-961D-A7D5-4DD5-99A47F43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3C780-E65D-8BCD-8C5F-8852B57BAF5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711806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678BED-6476-A3B4-9FCB-6E585F04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9A7D36-DE32-23C2-656E-B0AC13DF3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DeviceGroupMeasurements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Based on active measurements, adds columns for device groups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074B2F-1AE7-8370-9950-154A3809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069F3-F547-75E7-9BE1-430D0A13A55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4206195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9E0-070D-2E17-BB71-0914F94E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Other Metadata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44A47-8314-F402-D91A-733C835EA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Requirements:</a:t>
            </a:r>
          </a:p>
          <a:p>
            <a:r>
              <a:rPr lang="en-US" dirty="0"/>
              <a:t>Must target time-series data</a:t>
            </a:r>
          </a:p>
          <a:p>
            <a:r>
              <a:rPr lang="en-US" dirty="0" err="1">
                <a:latin typeface="Consolas" panose="020B0609020204030204" pitchFamily="49" charset="0"/>
              </a:rPr>
              <a:t>PointTag</a:t>
            </a:r>
            <a:r>
              <a:rPr lang="en-US" dirty="0"/>
              <a:t> field that can be matched to the target Grafana series name</a:t>
            </a:r>
          </a:p>
          <a:p>
            <a:pPr marL="0" indent="0">
              <a:buNone/>
            </a:pPr>
            <a:r>
              <a:rPr lang="en-US" dirty="0"/>
              <a:t>To use:</a:t>
            </a:r>
          </a:p>
          <a:p>
            <a:r>
              <a:rPr lang="en-US" dirty="0">
                <a:latin typeface="Consolas" panose="020B0609020204030204" pitchFamily="49" charset="0"/>
              </a:rPr>
              <a:t>{</a:t>
            </a:r>
            <a:r>
              <a:rPr lang="en-US" dirty="0" err="1">
                <a:latin typeface="Consolas" panose="020B0609020204030204" pitchFamily="49" charset="0"/>
              </a:rPr>
              <a:t>TableName.FieldName</a:t>
            </a: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lvl="1"/>
            <a:r>
              <a:rPr lang="en-US" dirty="0"/>
              <a:t>More info in </a:t>
            </a:r>
            <a:r>
              <a:rPr lang="en-US" dirty="0">
                <a:hlinkClick r:id="rId2" action="ppaction://hlinksldjump"/>
              </a:rPr>
              <a:t>Grafana Functions</a:t>
            </a:r>
            <a:r>
              <a:rPr lang="en-US" dirty="0"/>
              <a:t>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55DC5-8578-3E75-9236-F57E782B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8F322-95B5-4C1C-311F-31D1458F735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639206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48D1-DC07-79AC-34BC-71E6475E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User/Access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71832-3B77-4997-141A-26D4C338D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 Users</a:t>
            </a:r>
          </a:p>
          <a:p>
            <a:pPr lvl="1"/>
            <a:r>
              <a:rPr lang="en-US" dirty="0"/>
              <a:t>In OH, Settings &gt; Users</a:t>
            </a:r>
          </a:p>
          <a:p>
            <a:r>
              <a:rPr lang="en-US" dirty="0"/>
              <a:t>User Roles</a:t>
            </a:r>
          </a:p>
          <a:p>
            <a:pPr lvl="1"/>
            <a:r>
              <a:rPr lang="en-US" dirty="0"/>
              <a:t>Roles are the same as OH</a:t>
            </a:r>
          </a:p>
          <a:p>
            <a:pPr lvl="1"/>
            <a:r>
              <a:rPr lang="en-US" dirty="0"/>
              <a:t>Special </a:t>
            </a:r>
            <a:r>
              <a:rPr lang="en-US" dirty="0" err="1"/>
              <a:t>GrafanaAdmin</a:t>
            </a:r>
            <a:r>
              <a:rPr lang="en-US" dirty="0"/>
              <a:t> role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61C82-4F7D-4BDF-235A-9DFA4881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65A1E-4160-2B21-1F07-D38633C81E2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AB8F3-0124-96C4-77C5-1D7D405B94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6" t="24058" r="2601" b="6746"/>
          <a:stretch/>
        </p:blipFill>
        <p:spPr>
          <a:xfrm>
            <a:off x="2083836" y="3732250"/>
            <a:ext cx="8024327" cy="233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793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06C45-AFE2-A059-CC67-B18D883C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Reinitializing Grafana within OH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52B5-AA19-E7B4-EF0C-4AD15626B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openHistorian Manager &gt; Actions &gt; Manage Custom 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720AA-A25B-9708-729A-3BD1D7B0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041D9-AA00-C769-62C4-9E3129FE666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07765C-0E91-CCFF-B87B-132C55E14C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0" t="802" r="676" b="11338"/>
          <a:stretch/>
        </p:blipFill>
        <p:spPr>
          <a:xfrm>
            <a:off x="3587769" y="2131541"/>
            <a:ext cx="5016462" cy="378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7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E677-0D18-2A38-A642-B9CB021C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Running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5FE63-E925-8F9B-2A79-B2F870970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A9755-C124-C86B-1616-39BC2150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0F543-E5F2-E2E4-96D5-695020B4FEE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0667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0C6B0-AB35-83ED-F523-D7472B14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Grafana Functions for OH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EE8C5-BA91-625C-A0ED-BE2A16A59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Average</a:t>
            </a:r>
            <a:endParaRPr lang="en-US" dirty="0"/>
          </a:p>
          <a:p>
            <a:r>
              <a:rPr lang="en-US" dirty="0">
                <a:hlinkClick r:id="rId3"/>
              </a:rPr>
              <a:t>Minimum</a:t>
            </a:r>
            <a:endParaRPr lang="en-US" dirty="0"/>
          </a:p>
          <a:p>
            <a:r>
              <a:rPr lang="en-US" dirty="0">
                <a:hlinkClick r:id="rId4"/>
              </a:rPr>
              <a:t>Maximum</a:t>
            </a:r>
            <a:endParaRPr lang="en-US" dirty="0"/>
          </a:p>
          <a:p>
            <a:r>
              <a:rPr lang="en-US" dirty="0">
                <a:hlinkClick r:id="rId5"/>
              </a:rPr>
              <a:t>Total</a:t>
            </a:r>
            <a:endParaRPr lang="en-US" dirty="0"/>
          </a:p>
          <a:p>
            <a:r>
              <a:rPr lang="en-US" dirty="0">
                <a:hlinkClick r:id="rId6"/>
              </a:rPr>
              <a:t>Range</a:t>
            </a:r>
            <a:endParaRPr lang="en-US" dirty="0"/>
          </a:p>
          <a:p>
            <a:r>
              <a:rPr lang="en-US" dirty="0">
                <a:hlinkClick r:id="rId7"/>
              </a:rPr>
              <a:t>Count</a:t>
            </a:r>
            <a:endParaRPr lang="en-US" dirty="0"/>
          </a:p>
          <a:p>
            <a:r>
              <a:rPr lang="en-US" dirty="0">
                <a:hlinkClick r:id="rId8"/>
              </a:rPr>
              <a:t>Distinct</a:t>
            </a:r>
            <a:endParaRPr lang="en-US" dirty="0"/>
          </a:p>
          <a:p>
            <a:r>
              <a:rPr lang="en-US" dirty="0" err="1">
                <a:hlinkClick r:id="rId9"/>
              </a:rPr>
              <a:t>AbsoluteValue</a:t>
            </a:r>
            <a:endParaRPr lang="en-US" dirty="0"/>
          </a:p>
          <a:p>
            <a:r>
              <a:rPr lang="en-US" dirty="0">
                <a:hlinkClick r:id="rId10"/>
              </a:rPr>
              <a:t>Add</a:t>
            </a:r>
            <a:endParaRPr lang="en-US" dirty="0"/>
          </a:p>
          <a:p>
            <a:r>
              <a:rPr lang="en-US" dirty="0">
                <a:hlinkClick r:id="rId11"/>
              </a:rPr>
              <a:t>Subtract</a:t>
            </a:r>
            <a:endParaRPr lang="en-US" dirty="0"/>
          </a:p>
          <a:p>
            <a:r>
              <a:rPr lang="en-US" dirty="0">
                <a:hlinkClick r:id="rId12"/>
              </a:rPr>
              <a:t>Multiply</a:t>
            </a:r>
            <a:endParaRPr lang="en-US" dirty="0"/>
          </a:p>
          <a:p>
            <a:r>
              <a:rPr lang="en-US" dirty="0">
                <a:hlinkClick r:id="rId13"/>
              </a:rPr>
              <a:t>Divide</a:t>
            </a:r>
            <a:endParaRPr lang="en-US" dirty="0"/>
          </a:p>
          <a:p>
            <a:r>
              <a:rPr lang="en-US" dirty="0">
                <a:hlinkClick r:id="rId14"/>
              </a:rPr>
              <a:t>Modulo</a:t>
            </a:r>
            <a:endParaRPr lang="en-US" dirty="0"/>
          </a:p>
          <a:p>
            <a:r>
              <a:rPr lang="en-US" dirty="0">
                <a:hlinkClick r:id="rId15"/>
              </a:rPr>
              <a:t>Round</a:t>
            </a:r>
            <a:endParaRPr lang="en-US" dirty="0"/>
          </a:p>
          <a:p>
            <a:r>
              <a:rPr lang="en-US" dirty="0">
                <a:hlinkClick r:id="rId16"/>
              </a:rPr>
              <a:t>Floor</a:t>
            </a:r>
            <a:endParaRPr lang="en-US" dirty="0"/>
          </a:p>
          <a:p>
            <a:r>
              <a:rPr lang="en-US" dirty="0">
                <a:hlinkClick r:id="rId17"/>
              </a:rPr>
              <a:t>Ceiling</a:t>
            </a:r>
            <a:endParaRPr lang="en-US" dirty="0"/>
          </a:p>
          <a:p>
            <a:r>
              <a:rPr lang="en-US" dirty="0">
                <a:hlinkClick r:id="rId18"/>
              </a:rPr>
              <a:t>Truncate</a:t>
            </a:r>
            <a:endParaRPr lang="en-US" dirty="0"/>
          </a:p>
          <a:p>
            <a:r>
              <a:rPr lang="en-US" dirty="0" err="1">
                <a:hlinkClick r:id="rId19"/>
              </a:rPr>
              <a:t>StandardDeviation</a:t>
            </a:r>
            <a:endParaRPr lang="en-US" dirty="0"/>
          </a:p>
          <a:p>
            <a:r>
              <a:rPr lang="en-US" dirty="0">
                <a:hlinkClick r:id="rId20"/>
              </a:rPr>
              <a:t>Median</a:t>
            </a:r>
            <a:endParaRPr lang="en-US" dirty="0"/>
          </a:p>
          <a:p>
            <a:r>
              <a:rPr lang="en-US" dirty="0">
                <a:hlinkClick r:id="rId21"/>
              </a:rPr>
              <a:t>Mode</a:t>
            </a:r>
            <a:endParaRPr lang="en-US" dirty="0"/>
          </a:p>
          <a:p>
            <a:r>
              <a:rPr lang="en-US" dirty="0">
                <a:hlinkClick r:id="rId22"/>
              </a:rPr>
              <a:t>Top</a:t>
            </a:r>
            <a:endParaRPr lang="en-US" dirty="0"/>
          </a:p>
          <a:p>
            <a:r>
              <a:rPr lang="en-US" dirty="0">
                <a:hlinkClick r:id="rId23"/>
              </a:rPr>
              <a:t>Bottom</a:t>
            </a:r>
            <a:endParaRPr lang="en-US" dirty="0"/>
          </a:p>
          <a:p>
            <a:r>
              <a:rPr lang="en-US" dirty="0">
                <a:hlinkClick r:id="rId24"/>
              </a:rPr>
              <a:t>Random</a:t>
            </a:r>
            <a:endParaRPr lang="en-US" dirty="0"/>
          </a:p>
          <a:p>
            <a:r>
              <a:rPr lang="en-US" dirty="0">
                <a:hlinkClick r:id="rId25" action="ppaction://hlinkpres?slideindex=1&amp;slidetitle=FIRST"/>
              </a:rPr>
              <a:t>First</a:t>
            </a:r>
            <a:endParaRPr lang="en-US" dirty="0"/>
          </a:p>
          <a:p>
            <a:r>
              <a:rPr lang="en-US" dirty="0">
                <a:hlinkClick r:id="rId26" action="ppaction://hlinkpres?slideindex=1&amp;slidetitle=LAST"/>
              </a:rPr>
              <a:t>Last</a:t>
            </a:r>
            <a:endParaRPr lang="en-US" dirty="0"/>
          </a:p>
          <a:p>
            <a:r>
              <a:rPr lang="en-US" dirty="0">
                <a:hlinkClick r:id="rId27"/>
              </a:rPr>
              <a:t>Percentile</a:t>
            </a:r>
            <a:endParaRPr lang="en-US" dirty="0"/>
          </a:p>
          <a:p>
            <a:r>
              <a:rPr lang="en-US" dirty="0">
                <a:hlinkClick r:id="rId28"/>
              </a:rPr>
              <a:t>Difference</a:t>
            </a:r>
            <a:endParaRPr lang="en-US" dirty="0"/>
          </a:p>
          <a:p>
            <a:r>
              <a:rPr lang="en-US" dirty="0" err="1">
                <a:hlinkClick r:id="rId29"/>
              </a:rPr>
              <a:t>TimeDifference</a:t>
            </a:r>
            <a:endParaRPr lang="en-US" dirty="0"/>
          </a:p>
          <a:p>
            <a:r>
              <a:rPr lang="en-US" dirty="0">
                <a:hlinkClick r:id="rId30"/>
              </a:rPr>
              <a:t>Derivative</a:t>
            </a:r>
            <a:endParaRPr lang="en-US" dirty="0"/>
          </a:p>
          <a:p>
            <a:r>
              <a:rPr lang="en-US" dirty="0" err="1">
                <a:hlinkClick r:id="rId31"/>
              </a:rPr>
              <a:t>TimeIntegration</a:t>
            </a:r>
            <a:endParaRPr lang="en-US" dirty="0"/>
          </a:p>
          <a:p>
            <a:r>
              <a:rPr lang="en-US" dirty="0">
                <a:hlinkClick r:id="rId32"/>
              </a:rPr>
              <a:t>Interval</a:t>
            </a:r>
            <a:endParaRPr lang="en-US" dirty="0"/>
          </a:p>
          <a:p>
            <a:r>
              <a:rPr lang="en-US" dirty="0" err="1">
                <a:hlinkClick r:id="rId33"/>
              </a:rPr>
              <a:t>IncludeRange</a:t>
            </a:r>
            <a:endParaRPr lang="en-US" dirty="0"/>
          </a:p>
          <a:p>
            <a:r>
              <a:rPr lang="en-US" dirty="0" err="1">
                <a:hlinkClick r:id="rId34"/>
              </a:rPr>
              <a:t>ExcludeRange</a:t>
            </a:r>
            <a:endParaRPr lang="en-US" dirty="0"/>
          </a:p>
          <a:p>
            <a:r>
              <a:rPr lang="en-US" dirty="0" err="1">
                <a:hlinkClick r:id="rId35"/>
              </a:rPr>
              <a:t>FilterNaN</a:t>
            </a:r>
            <a:endParaRPr lang="en-US" dirty="0"/>
          </a:p>
          <a:p>
            <a:r>
              <a:rPr lang="en-US" dirty="0" err="1">
                <a:hlinkClick r:id="rId36"/>
              </a:rPr>
              <a:t>UnwrapAngle</a:t>
            </a:r>
            <a:endParaRPr lang="en-US" dirty="0"/>
          </a:p>
          <a:p>
            <a:r>
              <a:rPr lang="en-US" dirty="0" err="1">
                <a:hlinkClick r:id="rId37"/>
              </a:rPr>
              <a:t>WrapAngle</a:t>
            </a:r>
            <a:endParaRPr lang="en-US" dirty="0"/>
          </a:p>
          <a:p>
            <a:r>
              <a:rPr lang="en-US" dirty="0">
                <a:hlinkClick r:id="rId38"/>
              </a:rPr>
              <a:t>Label</a:t>
            </a:r>
            <a:endParaRPr lang="en-US" dirty="0"/>
          </a:p>
          <a:p>
            <a:r>
              <a:rPr lang="en-US" dirty="0">
                <a:hlinkClick r:id="rId39"/>
              </a:rPr>
              <a:t>Evaluate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C6477-E4B2-E468-92BE-61642E26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E2CE8-DD2C-94E8-8B8F-7863BA1BBAF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16563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6A2C-85E1-6152-F93B-27B9BA02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CA221-3FFC-77D4-DAFB-FF1BCEF9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E5FB4-AEEA-48CE-4D81-11AD30BA486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0E0645-1F50-AC24-DDAC-AEEBB08148F6}"/>
              </a:ext>
            </a:extLst>
          </p:cNvPr>
          <p:cNvSpPr txBox="1"/>
          <p:nvPr/>
        </p:nvSpPr>
        <p:spPr>
          <a:xfrm>
            <a:off x="838200" y="1432475"/>
            <a:ext cx="257638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Deferred enumeration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Distinct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AbsoluteValue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Add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Multiply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Divide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Modulo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Ceiling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Truncate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TimeDifference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Derivative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IncludeRange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ExcludeRange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FilterNaN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Label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Evaluate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DD618B-5F9F-6FAA-55C2-BE0DE9BC3C98}"/>
              </a:ext>
            </a:extLst>
          </p:cNvPr>
          <p:cNvSpPr txBox="1"/>
          <p:nvPr/>
        </p:nvSpPr>
        <p:spPr>
          <a:xfrm>
            <a:off x="5070389" y="1674340"/>
            <a:ext cx="24686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Immediate enumeration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Minimum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Maximum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TimeIntegration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A43F8B-A751-B5BC-09BE-27B0827F863A}"/>
              </a:ext>
            </a:extLst>
          </p:cNvPr>
          <p:cNvSpPr txBox="1"/>
          <p:nvPr/>
        </p:nvSpPr>
        <p:spPr>
          <a:xfrm>
            <a:off x="8855676" y="1614617"/>
            <a:ext cx="327878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Immediate in-memory array load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StandardDeviation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Median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Bottom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Percentile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UnwrapAngle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WrapAngle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64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1086-50AB-A10C-B1D1-B2F737FC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24380-D028-0954-D468-95F5CC1EC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DropEmptySeries</a:t>
            </a:r>
            <a:endParaRPr lang="en-US" dirty="0"/>
          </a:p>
          <a:p>
            <a:r>
              <a:rPr lang="en-US" dirty="0" err="1"/>
              <a:t>IncludePeaks</a:t>
            </a:r>
            <a:endParaRPr lang="en-US" dirty="0"/>
          </a:p>
          <a:p>
            <a:r>
              <a:rPr lang="en-US" dirty="0"/>
              <a:t>Imports={expr}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65DE1-1808-661E-0496-CB42DBBC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BCB6E-0351-D098-4B36-AB131E011EF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12406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8B25-1E4B-F147-3AC5-031E36703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Operations - </a:t>
            </a:r>
            <a:r>
              <a:rPr lang="en-US" dirty="0">
                <a:latin typeface="Consolas" panose="020B0609020204030204" pitchFamily="49" charset="0"/>
              </a:rPr>
              <a:t>Set</a:t>
            </a:r>
            <a:r>
              <a:rPr lang="en-US" dirty="0"/>
              <a:t> vs. </a:t>
            </a:r>
            <a:r>
              <a:rPr lang="en-US" dirty="0">
                <a:latin typeface="Consolas" panose="020B0609020204030204" pitchFamily="49" charset="0"/>
              </a:rPr>
              <a:t>Slice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7F47F-5E80-8EEF-AF99-EE1B96F4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following prefixes can be added to Series Functions to perform the transformation in aggregate.</a:t>
            </a:r>
          </a:p>
          <a:p>
            <a:r>
              <a:rPr lang="en-US" sz="2400" dirty="0"/>
              <a:t>Set</a:t>
            </a:r>
          </a:p>
          <a:p>
            <a:pPr lvl="1"/>
            <a:r>
              <a:rPr lang="en-US" sz="2000" dirty="0"/>
              <a:t>“Horizontal”</a:t>
            </a:r>
          </a:p>
          <a:p>
            <a:pPr lvl="1"/>
            <a:r>
              <a:rPr lang="en-US" sz="2000" dirty="0"/>
              <a:t>Example:</a:t>
            </a:r>
          </a:p>
          <a:p>
            <a:pPr lvl="2"/>
            <a:r>
              <a:rPr lang="en-US" sz="1600" dirty="0" err="1">
                <a:latin typeface="Consolas" panose="020B0609020204030204" pitchFamily="49" charset="0"/>
              </a:rPr>
              <a:t>SetAverage</a:t>
            </a:r>
            <a:r>
              <a:rPr lang="en-US" sz="1600" dirty="0">
                <a:latin typeface="Consolas" panose="020B0609020204030204" pitchFamily="49" charset="0"/>
              </a:rPr>
              <a:t>(FILTER </a:t>
            </a:r>
            <a:r>
              <a:rPr lang="en-US" sz="1600" dirty="0" err="1">
                <a:latin typeface="Consolas" panose="020B0609020204030204" pitchFamily="49" charset="0"/>
              </a:rPr>
              <a:t>ActiveMeasurements</a:t>
            </a:r>
            <a:r>
              <a:rPr lang="en-US" sz="1600" dirty="0">
                <a:latin typeface="Consolas" panose="020B0609020204030204" pitchFamily="49" charset="0"/>
              </a:rPr>
              <a:t> WHERE </a:t>
            </a:r>
            <a:r>
              <a:rPr lang="en-US" sz="1600" dirty="0" err="1">
                <a:latin typeface="Consolas" panose="020B0609020204030204" pitchFamily="49" charset="0"/>
              </a:rPr>
              <a:t>SignalType</a:t>
            </a:r>
            <a:r>
              <a:rPr lang="en-US" sz="1600" dirty="0">
                <a:latin typeface="Consolas" panose="020B0609020204030204" pitchFamily="49" charset="0"/>
              </a:rPr>
              <a:t>=‘FREQ’)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  <a:p>
            <a:r>
              <a:rPr lang="en-US" sz="2400" dirty="0"/>
              <a:t>Slice</a:t>
            </a:r>
          </a:p>
          <a:p>
            <a:pPr lvl="1"/>
            <a:r>
              <a:rPr lang="en-US" sz="2000" dirty="0"/>
              <a:t>“Vertical”</a:t>
            </a:r>
          </a:p>
          <a:p>
            <a:pPr lvl="1"/>
            <a:r>
              <a:rPr lang="en-US" sz="2000" dirty="0"/>
              <a:t>Example:</a:t>
            </a:r>
          </a:p>
          <a:p>
            <a:pPr lvl="2"/>
            <a:r>
              <a:rPr lang="en-US" sz="1600" dirty="0" err="1">
                <a:latin typeface="Consolas" panose="020B0609020204030204" pitchFamily="49" charset="0"/>
              </a:rPr>
              <a:t>SliceSum</a:t>
            </a:r>
            <a:r>
              <a:rPr lang="en-US" sz="1600" dirty="0">
                <a:latin typeface="Consolas" panose="020B0609020204030204" pitchFamily="49" charset="0"/>
              </a:rPr>
              <a:t>(0.0333, FILTER </a:t>
            </a:r>
            <a:r>
              <a:rPr lang="en-US" sz="1600" dirty="0" err="1">
                <a:latin typeface="Consolas" panose="020B0609020204030204" pitchFamily="49" charset="0"/>
              </a:rPr>
              <a:t>ActiveMeasurements</a:t>
            </a:r>
            <a:r>
              <a:rPr lang="en-US" sz="1600" dirty="0">
                <a:latin typeface="Consolas" panose="020B0609020204030204" pitchFamily="49" charset="0"/>
              </a:rPr>
              <a:t> WHERE </a:t>
            </a:r>
            <a:r>
              <a:rPr lang="en-US" sz="1600" dirty="0" err="1">
                <a:latin typeface="Consolas" panose="020B0609020204030204" pitchFamily="49" charset="0"/>
              </a:rPr>
              <a:t>SignalType</a:t>
            </a:r>
            <a:r>
              <a:rPr lang="en-US" sz="1600" dirty="0">
                <a:latin typeface="Consolas" panose="020B0609020204030204" pitchFamily="49" charset="0"/>
              </a:rPr>
              <a:t>=‘IPHM’)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5A833-627B-1509-F198-C20D88CF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E89EF-0A2C-ABE8-886A-DFF125CF16B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621DA17-60F2-1EDD-F197-A2244A51F42C}"/>
              </a:ext>
            </a:extLst>
          </p:cNvPr>
          <p:cNvGrpSpPr/>
          <p:nvPr/>
        </p:nvGrpSpPr>
        <p:grpSpPr>
          <a:xfrm>
            <a:off x="3414933" y="2291446"/>
            <a:ext cx="6882012" cy="923330"/>
            <a:chOff x="2654994" y="3212024"/>
            <a:chExt cx="6882012" cy="92333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F0CE662-F63C-E77A-7A35-F0AD2487A61E}"/>
                </a:ext>
              </a:extLst>
            </p:cNvPr>
            <p:cNvSpPr txBox="1"/>
            <p:nvPr/>
          </p:nvSpPr>
          <p:spPr>
            <a:xfrm>
              <a:off x="2654994" y="3212024"/>
              <a:ext cx="68820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Font typeface="Arial" panose="020B0604020202020204" pitchFamily="34" charset="0"/>
                <a:buChar char="•"/>
              </a:pPr>
              <a:r>
                <a:rPr lang="da-DK" b="0" i="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Series 1: 8,  23, 25, 29, 34, 39, 47, 57, 61, 75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da-DK" b="0" i="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Series 2: 15, 19, 21, 46, 50, 56, 58, 64, 73, 88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da-DK" b="0" i="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Series 3: 4,  10, 12, 23, 35, 42, 62, 71, 91, 92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48AEF7F-6754-607E-16D7-78C8876C2B0E}"/>
                </a:ext>
              </a:extLst>
            </p:cNvPr>
            <p:cNvSpPr/>
            <p:nvPr/>
          </p:nvSpPr>
          <p:spPr>
            <a:xfrm>
              <a:off x="4070748" y="3266267"/>
              <a:ext cx="5463391" cy="247953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329315F-CD45-D17B-B15A-4A8644DC3834}"/>
                </a:ext>
              </a:extLst>
            </p:cNvPr>
            <p:cNvSpPr/>
            <p:nvPr/>
          </p:nvSpPr>
          <p:spPr>
            <a:xfrm>
              <a:off x="4068167" y="3542651"/>
              <a:ext cx="5463391" cy="245389"/>
            </a:xfrm>
            <a:prstGeom prst="roundRect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7969EF2-CC6F-A462-8348-B7A8D7CE328D}"/>
                </a:ext>
              </a:extLst>
            </p:cNvPr>
            <p:cNvSpPr/>
            <p:nvPr/>
          </p:nvSpPr>
          <p:spPr>
            <a:xfrm>
              <a:off x="4073332" y="3826785"/>
              <a:ext cx="5463391" cy="245389"/>
            </a:xfrm>
            <a:prstGeom prst="roundRect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03CF623-FF68-FBC5-3DD4-5C39DC213432}"/>
              </a:ext>
            </a:extLst>
          </p:cNvPr>
          <p:cNvGrpSpPr/>
          <p:nvPr/>
        </p:nvGrpSpPr>
        <p:grpSpPr>
          <a:xfrm>
            <a:off x="3409485" y="4067387"/>
            <a:ext cx="6882012" cy="923330"/>
            <a:chOff x="2652127" y="5162357"/>
            <a:chExt cx="6882012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24A2FD-30A1-C725-6C48-97A404480315}"/>
                </a:ext>
              </a:extLst>
            </p:cNvPr>
            <p:cNvSpPr txBox="1"/>
            <p:nvPr/>
          </p:nvSpPr>
          <p:spPr>
            <a:xfrm>
              <a:off x="2652127" y="5162357"/>
              <a:ext cx="68820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buFont typeface="Arial" panose="020B0604020202020204" pitchFamily="34" charset="0"/>
                <a:buChar char="•"/>
              </a:pPr>
              <a:r>
                <a:rPr lang="da-DK" b="0" i="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Series 1: 8,  23, 25, 29, 34, 39, 47, 57, 61, 75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da-DK" b="0" i="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Series 2: 15, 19, 21, 46, 50, 56, 58, 64, 73, 88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da-DK" b="0" i="0" dirty="0">
                  <a:solidFill>
                    <a:srgbClr val="000000"/>
                  </a:solidFill>
                  <a:effectLst/>
                  <a:latin typeface="Courier New" panose="02070309020205020404" pitchFamily="49" charset="0"/>
                </a:rPr>
                <a:t>Series 3: 4,  10, 12, 23, 35, 42, 62, 71, 91, 92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2140C935-A9AC-AF11-D7A9-46320022D1CC}"/>
                </a:ext>
              </a:extLst>
            </p:cNvPr>
            <p:cNvSpPr/>
            <p:nvPr/>
          </p:nvSpPr>
          <p:spPr>
            <a:xfrm>
              <a:off x="4073476" y="5197285"/>
              <a:ext cx="510769" cy="851116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3CB68669-7C18-97CB-4E0D-C566AB6B748E}"/>
                </a:ext>
              </a:extLst>
            </p:cNvPr>
            <p:cNvSpPr/>
            <p:nvPr/>
          </p:nvSpPr>
          <p:spPr>
            <a:xfrm>
              <a:off x="4628817" y="5197285"/>
              <a:ext cx="529533" cy="851116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B848F16-BBDE-46E1-29EB-B16BBB8F044D}"/>
                </a:ext>
              </a:extLst>
            </p:cNvPr>
            <p:cNvSpPr/>
            <p:nvPr/>
          </p:nvSpPr>
          <p:spPr>
            <a:xfrm>
              <a:off x="5202929" y="5197285"/>
              <a:ext cx="510769" cy="851116"/>
            </a:xfrm>
            <a:prstGeom prst="roundRect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F76F28F8-1C0A-92F1-BE94-990DEF9E8AD0}"/>
                </a:ext>
              </a:extLst>
            </p:cNvPr>
            <p:cNvSpPr/>
            <p:nvPr/>
          </p:nvSpPr>
          <p:spPr>
            <a:xfrm>
              <a:off x="5758276" y="5197285"/>
              <a:ext cx="487545" cy="851116"/>
            </a:xfrm>
            <a:prstGeom prst="roundRect">
              <a:avLst/>
            </a:prstGeom>
            <a:noFill/>
            <a:ln w="19050"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8B145B0-1CC8-171B-6A7A-BEF356A6DE8A}"/>
                </a:ext>
              </a:extLst>
            </p:cNvPr>
            <p:cNvSpPr/>
            <p:nvPr/>
          </p:nvSpPr>
          <p:spPr>
            <a:xfrm>
              <a:off x="6294887" y="5197285"/>
              <a:ext cx="477919" cy="851116"/>
            </a:xfrm>
            <a:prstGeom prst="roundRect">
              <a:avLst/>
            </a:prstGeom>
            <a:no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594C5D7-BA64-33C8-AD49-D5F3B0A3CC54}"/>
                </a:ext>
              </a:extLst>
            </p:cNvPr>
            <p:cNvSpPr/>
            <p:nvPr/>
          </p:nvSpPr>
          <p:spPr>
            <a:xfrm>
              <a:off x="6819933" y="5197285"/>
              <a:ext cx="515982" cy="851116"/>
            </a:xfrm>
            <a:prstGeom prst="round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768EBD5-61C2-F8C8-6C96-4F6701652EA5}"/>
                </a:ext>
              </a:extLst>
            </p:cNvPr>
            <p:cNvSpPr/>
            <p:nvPr/>
          </p:nvSpPr>
          <p:spPr>
            <a:xfrm>
              <a:off x="7375281" y="5197285"/>
              <a:ext cx="539856" cy="851116"/>
            </a:xfrm>
            <a:prstGeom prst="roundRect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A83E5E4-1FCB-F3CF-444A-CE348E7EE083}"/>
                </a:ext>
              </a:extLst>
            </p:cNvPr>
            <p:cNvSpPr/>
            <p:nvPr/>
          </p:nvSpPr>
          <p:spPr>
            <a:xfrm>
              <a:off x="7954503" y="5197285"/>
              <a:ext cx="464352" cy="851116"/>
            </a:xfrm>
            <a:prstGeom prst="round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158271AF-3BEC-D2C5-A9D0-4AF07C1EF043}"/>
                </a:ext>
              </a:extLst>
            </p:cNvPr>
            <p:cNvSpPr/>
            <p:nvPr/>
          </p:nvSpPr>
          <p:spPr>
            <a:xfrm>
              <a:off x="8465373" y="5197285"/>
              <a:ext cx="508871" cy="851116"/>
            </a:xfrm>
            <a:prstGeom prst="roundRect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D1CB580E-8FCB-A91E-90C3-49B2A513868C}"/>
                </a:ext>
              </a:extLst>
            </p:cNvPr>
            <p:cNvSpPr/>
            <p:nvPr/>
          </p:nvSpPr>
          <p:spPr>
            <a:xfrm>
              <a:off x="9020763" y="5197285"/>
              <a:ext cx="464353" cy="851116"/>
            </a:xfrm>
            <a:prstGeom prst="round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2208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483A0-85C6-BB0F-19C6-938FCF17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Grafana Plugins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9F14-44E1-A2CE-07B8-890D54B34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Plugins can be for Data sources, Apps, or Panels.</a:t>
            </a:r>
          </a:p>
          <a:p>
            <a:r>
              <a:rPr lang="en-US" dirty="0"/>
              <a:t>Data source plugins communicate with external sources of data and return it in a Grafana-consumable format.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hlinkClick r:id="rId2"/>
              </a:rPr>
              <a:t>openHistorian</a:t>
            </a:r>
            <a:endParaRPr lang="en-US" dirty="0"/>
          </a:p>
          <a:p>
            <a:r>
              <a:rPr lang="en-US" dirty="0"/>
              <a:t>Panel plugins provide new ways to visualize data in your dashboards.</a:t>
            </a:r>
          </a:p>
          <a:p>
            <a:pPr lvl="1"/>
            <a:r>
              <a:rPr lang="en-US" dirty="0"/>
              <a:t>Example: </a:t>
            </a:r>
            <a:r>
              <a:rPr lang="en-US" dirty="0" err="1">
                <a:hlinkClick r:id="rId3"/>
              </a:rPr>
              <a:t>Geomap</a:t>
            </a:r>
            <a:endParaRPr lang="en-US" dirty="0"/>
          </a:p>
          <a:p>
            <a:r>
              <a:rPr lang="en-US" dirty="0"/>
              <a:t>App plugins blend data source and panel plugins into a bundled experience.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hlinkClick r:id="rId4"/>
              </a:rPr>
              <a:t>Grafana </a:t>
            </a:r>
            <a:r>
              <a:rPr lang="en-US" dirty="0" err="1">
                <a:hlinkClick r:id="rId4"/>
              </a:rPr>
              <a:t>OnCall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616706-7B64-B194-A144-2E25AA1DE52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397556-20D7-872E-F8F6-D80789AF0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61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AA12F-27DD-DC34-4FD1-E969D473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Deploying Plugins on Entergy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E03FC-3CF2-2D53-056E-DCF27755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the Entergy openHistorian server does not have internet access, “special” steps need to be taken to deploy new Plugins.</a:t>
            </a:r>
          </a:p>
          <a:p>
            <a:r>
              <a:rPr lang="en-US" dirty="0"/>
              <a:t>Find the desired Plugin on </a:t>
            </a:r>
            <a:r>
              <a:rPr lang="en-US" dirty="0">
                <a:hlinkClick r:id="rId2"/>
              </a:rPr>
              <a:t>https://grafana.com/grafana/plugins/</a:t>
            </a:r>
            <a:endParaRPr lang="en-US" dirty="0"/>
          </a:p>
          <a:p>
            <a:r>
              <a:rPr lang="en-US" dirty="0"/>
              <a:t>Follow directions to download as a zip file</a:t>
            </a:r>
          </a:p>
          <a:p>
            <a:r>
              <a:rPr lang="en-US" dirty="0"/>
              <a:t>Copy the files to the </a:t>
            </a:r>
            <a:r>
              <a:rPr lang="en-US" dirty="0">
                <a:latin typeface="Consolas" panose="020B0609020204030204" pitchFamily="49" charset="0"/>
              </a:rPr>
              <a:t>./plugins/</a:t>
            </a:r>
            <a:r>
              <a:rPr lang="en-US" dirty="0"/>
              <a:t> directory on the server</a:t>
            </a:r>
          </a:p>
          <a:p>
            <a:r>
              <a:rPr lang="en-US" dirty="0"/>
              <a:t>Restart Grafana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Plugins often have these steps listed on their websites for easy reference!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EC493-D3F6-DC64-1601-A268789A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62B4-3837-CD42-919D-1DD67E4A2A3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283010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12529"/>
      </a:dk1>
      <a:lt1>
        <a:srgbClr val="F8F9FA"/>
      </a:lt1>
      <a:dk2>
        <a:srgbClr val="212529"/>
      </a:dk2>
      <a:lt2>
        <a:srgbClr val="F8F9FA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10508</TotalTime>
  <Words>1253</Words>
  <Application>Microsoft Office PowerPoint</Application>
  <PresentationFormat>Widescreen</PresentationFormat>
  <Paragraphs>319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Consolas</vt:lpstr>
      <vt:lpstr>Courier New</vt:lpstr>
      <vt:lpstr>Helvetica</vt:lpstr>
      <vt:lpstr>Office Theme</vt:lpstr>
      <vt:lpstr>Entergy Grafana Training – July 2023</vt:lpstr>
      <vt:lpstr>Filter Expressions</vt:lpstr>
      <vt:lpstr>Before Running Functions</vt:lpstr>
      <vt:lpstr>Grafana Functions for OH</vt:lpstr>
      <vt:lpstr>PowerPoint Presentation</vt:lpstr>
      <vt:lpstr>Special Commands</vt:lpstr>
      <vt:lpstr>Group Operations - Set vs. Slice</vt:lpstr>
      <vt:lpstr>Grafana Plugins</vt:lpstr>
      <vt:lpstr>Deploying Plugins on Entergy System</vt:lpstr>
      <vt:lpstr>Grafana Dashboards</vt:lpstr>
      <vt:lpstr>Before Creating a New Dashboard</vt:lpstr>
      <vt:lpstr>During and After Dashboard Creation</vt:lpstr>
      <vt:lpstr>Panels</vt:lpstr>
      <vt:lpstr>Variables</vt:lpstr>
      <vt:lpstr>Annotations</vt:lpstr>
      <vt:lpstr>Review with Geomap</vt:lpstr>
      <vt:lpstr>ConfigurationEntity Table</vt:lpstr>
      <vt:lpstr>Grafana Managed Alerts</vt:lpstr>
      <vt:lpstr>Important Tables for Grafana</vt:lpstr>
      <vt:lpstr>PowerPoint Presentation</vt:lpstr>
      <vt:lpstr>PowerPoint Presentation</vt:lpstr>
      <vt:lpstr>Adding Other Metadata Sources</vt:lpstr>
      <vt:lpstr>User/Access Management</vt:lpstr>
      <vt:lpstr>Reinitializing Grafana within OH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Erika Wills</dc:creator>
  <cp:lastModifiedBy>Erika Wills</cp:lastModifiedBy>
  <cp:revision>2</cp:revision>
  <dcterms:created xsi:type="dcterms:W3CDTF">2022-07-12T16:54:10Z</dcterms:created>
  <dcterms:modified xsi:type="dcterms:W3CDTF">2023-08-14T14:32:49Z</dcterms:modified>
</cp:coreProperties>
</file>