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1" r:id="rId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386885-B1C0-412C-A77E-9545D011E58B}">
          <p14:sldIdLst>
            <p14:sldId id="258"/>
            <p14:sldId id="259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619358"/>
    <a:srgbClr val="68381A"/>
    <a:srgbClr val="00B0F0"/>
    <a:srgbClr val="FFFF00"/>
    <a:srgbClr val="00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44" autoAdjust="0"/>
  </p:normalViewPr>
  <p:slideViewPr>
    <p:cSldViewPr snapToGrid="0">
      <p:cViewPr varScale="1">
        <p:scale>
          <a:sx n="131" d="100"/>
          <a:sy n="131" d="100"/>
        </p:scale>
        <p:origin x="1380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Wills" userId="a32d244d-3bb4-4e77-8afa-17c481dd091e" providerId="ADAL" clId="{900E8B3A-EBF4-4ECB-8763-7CE108791E1F}"/>
    <pc:docChg chg="undo custSel modSld">
      <pc:chgData name="Erika Wills" userId="a32d244d-3bb4-4e77-8afa-17c481dd091e" providerId="ADAL" clId="{900E8B3A-EBF4-4ECB-8763-7CE108791E1F}" dt="2025-05-01T21:19:10.380" v="563" actId="20577"/>
      <pc:docMkLst>
        <pc:docMk/>
      </pc:docMkLst>
      <pc:sldChg chg="modSp mod">
        <pc:chgData name="Erika Wills" userId="a32d244d-3bb4-4e77-8afa-17c481dd091e" providerId="ADAL" clId="{900E8B3A-EBF4-4ECB-8763-7CE108791E1F}" dt="2025-05-01T21:19:10.380" v="563" actId="20577"/>
        <pc:sldMkLst>
          <pc:docMk/>
          <pc:sldMk cId="3365718138" sldId="258"/>
        </pc:sldMkLst>
        <pc:spChg chg="mod">
          <ac:chgData name="Erika Wills" userId="a32d244d-3bb4-4e77-8afa-17c481dd091e" providerId="ADAL" clId="{900E8B3A-EBF4-4ECB-8763-7CE108791E1F}" dt="2025-05-01T21:19:10.380" v="563" actId="20577"/>
          <ac:spMkLst>
            <pc:docMk/>
            <pc:sldMk cId="3365718138" sldId="258"/>
            <ac:spMk id="3" creationId="{EC34C12E-4D1C-4A88-8A96-2E992122259E}"/>
          </ac:spMkLst>
        </pc:spChg>
      </pc:sldChg>
      <pc:sldChg chg="modSp mod">
        <pc:chgData name="Erika Wills" userId="a32d244d-3bb4-4e77-8afa-17c481dd091e" providerId="ADAL" clId="{900E8B3A-EBF4-4ECB-8763-7CE108791E1F}" dt="2025-05-01T21:18:45.112" v="557" actId="20577"/>
        <pc:sldMkLst>
          <pc:docMk/>
          <pc:sldMk cId="3769615649" sldId="259"/>
        </pc:sldMkLst>
        <pc:spChg chg="mod">
          <ac:chgData name="Erika Wills" userId="a32d244d-3bb4-4e77-8afa-17c481dd091e" providerId="ADAL" clId="{900E8B3A-EBF4-4ECB-8763-7CE108791E1F}" dt="2025-05-01T21:09:44.788" v="39" actId="20577"/>
          <ac:spMkLst>
            <pc:docMk/>
            <pc:sldMk cId="3769615649" sldId="259"/>
            <ac:spMk id="3" creationId="{49E5C5D6-658C-7BE0-BFB2-E6FFCF3B29CC}"/>
          </ac:spMkLst>
        </pc:spChg>
        <pc:spChg chg="mod">
          <ac:chgData name="Erika Wills" userId="a32d244d-3bb4-4e77-8afa-17c481dd091e" providerId="ADAL" clId="{900E8B3A-EBF4-4ECB-8763-7CE108791E1F}" dt="2025-05-01T21:18:45.112" v="557" actId="20577"/>
          <ac:spMkLst>
            <pc:docMk/>
            <pc:sldMk cId="3769615649" sldId="259"/>
            <ac:spMk id="4" creationId="{5B94F4C4-7807-110A-AC00-31E0E6837006}"/>
          </ac:spMkLst>
        </pc:spChg>
        <pc:spChg chg="mod">
          <ac:chgData name="Erika Wills" userId="a32d244d-3bb4-4e77-8afa-17c481dd091e" providerId="ADAL" clId="{900E8B3A-EBF4-4ECB-8763-7CE108791E1F}" dt="2025-05-01T21:16:42.619" v="368" actId="1076"/>
          <ac:spMkLst>
            <pc:docMk/>
            <pc:sldMk cId="3769615649" sldId="259"/>
            <ac:spMk id="7" creationId="{8287161E-5586-9FD2-C559-5C617C3C89CC}"/>
          </ac:spMkLst>
        </pc:spChg>
        <pc:spChg chg="mod">
          <ac:chgData name="Erika Wills" userId="a32d244d-3bb4-4e77-8afa-17c481dd091e" providerId="ADAL" clId="{900E8B3A-EBF4-4ECB-8763-7CE108791E1F}" dt="2025-05-01T21:17:12.467" v="389" actId="1076"/>
          <ac:spMkLst>
            <pc:docMk/>
            <pc:sldMk cId="3769615649" sldId="259"/>
            <ac:spMk id="8" creationId="{F073DEA4-6574-8DAC-3D8A-B001B4E0510B}"/>
          </ac:spMkLst>
        </pc:spChg>
        <pc:spChg chg="mod">
          <ac:chgData name="Erika Wills" userId="a32d244d-3bb4-4e77-8afa-17c481dd091e" providerId="ADAL" clId="{900E8B3A-EBF4-4ECB-8763-7CE108791E1F}" dt="2025-05-01T21:17:35.620" v="414" actId="1037"/>
          <ac:spMkLst>
            <pc:docMk/>
            <pc:sldMk cId="3769615649" sldId="259"/>
            <ac:spMk id="9" creationId="{49E05FC6-2D39-FDDC-DB30-4982F371B902}"/>
          </ac:spMkLst>
        </pc:spChg>
        <pc:spChg chg="mod">
          <ac:chgData name="Erika Wills" userId="a32d244d-3bb4-4e77-8afa-17c481dd091e" providerId="ADAL" clId="{900E8B3A-EBF4-4ECB-8763-7CE108791E1F}" dt="2025-05-01T21:17:43.163" v="454" actId="1038"/>
          <ac:spMkLst>
            <pc:docMk/>
            <pc:sldMk cId="3769615649" sldId="259"/>
            <ac:spMk id="10" creationId="{C66F7AEF-8500-48A5-A372-5785A1719770}"/>
          </ac:spMkLst>
        </pc:spChg>
        <pc:spChg chg="mod">
          <ac:chgData name="Erika Wills" userId="a32d244d-3bb4-4e77-8afa-17c481dd091e" providerId="ADAL" clId="{900E8B3A-EBF4-4ECB-8763-7CE108791E1F}" dt="2025-05-01T21:17:49.346" v="493" actId="1038"/>
          <ac:spMkLst>
            <pc:docMk/>
            <pc:sldMk cId="3769615649" sldId="259"/>
            <ac:spMk id="11" creationId="{E1D53C4F-116A-C6A7-A4E1-583476CE4A2E}"/>
          </ac:spMkLst>
        </pc:spChg>
        <pc:spChg chg="mod">
          <ac:chgData name="Erika Wills" userId="a32d244d-3bb4-4e77-8afa-17c481dd091e" providerId="ADAL" clId="{900E8B3A-EBF4-4ECB-8763-7CE108791E1F}" dt="2025-05-01T21:17:54.337" v="512" actId="1038"/>
          <ac:spMkLst>
            <pc:docMk/>
            <pc:sldMk cId="3769615649" sldId="259"/>
            <ac:spMk id="12" creationId="{EC1418D7-81CB-A42F-EA74-CBA72B9572BA}"/>
          </ac:spMkLst>
        </pc:spChg>
        <pc:spChg chg="mod">
          <ac:chgData name="Erika Wills" userId="a32d244d-3bb4-4e77-8afa-17c481dd091e" providerId="ADAL" clId="{900E8B3A-EBF4-4ECB-8763-7CE108791E1F}" dt="2025-05-01T21:11:10.056" v="70" actId="27636"/>
          <ac:spMkLst>
            <pc:docMk/>
            <pc:sldMk cId="3769615649" sldId="259"/>
            <ac:spMk id="14" creationId="{0DDF0A41-7C7F-E281-D00C-75DC6F0BF0D7}"/>
          </ac:spMkLst>
        </pc:spChg>
        <pc:spChg chg="mod">
          <ac:chgData name="Erika Wills" userId="a32d244d-3bb4-4e77-8afa-17c481dd091e" providerId="ADAL" clId="{900E8B3A-EBF4-4ECB-8763-7CE108791E1F}" dt="2025-05-01T21:17:10.495" v="388" actId="1076"/>
          <ac:spMkLst>
            <pc:docMk/>
            <pc:sldMk cId="3769615649" sldId="259"/>
            <ac:spMk id="15" creationId="{076DE61A-65A3-4B18-C9C8-2C0CFD2B31AF}"/>
          </ac:spMkLst>
        </pc:spChg>
        <pc:spChg chg="mod">
          <ac:chgData name="Erika Wills" userId="a32d244d-3bb4-4e77-8afa-17c481dd091e" providerId="ADAL" clId="{900E8B3A-EBF4-4ECB-8763-7CE108791E1F}" dt="2025-05-01T21:17:04.612" v="387" actId="1037"/>
          <ac:spMkLst>
            <pc:docMk/>
            <pc:sldMk cId="3769615649" sldId="259"/>
            <ac:spMk id="16" creationId="{39430D21-7E98-BAE8-6ED2-B69B67338C7E}"/>
          </ac:spMkLst>
        </pc:spChg>
      </pc:sldChg>
      <pc:sldChg chg="modSp mod">
        <pc:chgData name="Erika Wills" userId="a32d244d-3bb4-4e77-8afa-17c481dd091e" providerId="ADAL" clId="{900E8B3A-EBF4-4ECB-8763-7CE108791E1F}" dt="2025-05-01T21:18:41.627" v="555" actId="20577"/>
        <pc:sldMkLst>
          <pc:docMk/>
          <pc:sldMk cId="3518938207" sldId="261"/>
        </pc:sldMkLst>
        <pc:spChg chg="mod">
          <ac:chgData name="Erika Wills" userId="a32d244d-3bb4-4e77-8afa-17c481dd091e" providerId="ADAL" clId="{900E8B3A-EBF4-4ECB-8763-7CE108791E1F}" dt="2025-05-01T21:14:54.258" v="191" actId="14100"/>
          <ac:spMkLst>
            <pc:docMk/>
            <pc:sldMk cId="3518938207" sldId="261"/>
            <ac:spMk id="2" creationId="{33918B5D-9334-449D-46B6-1C8BD8267D53}"/>
          </ac:spMkLst>
        </pc:spChg>
        <pc:spChg chg="mod">
          <ac:chgData name="Erika Wills" userId="a32d244d-3bb4-4e77-8afa-17c481dd091e" providerId="ADAL" clId="{900E8B3A-EBF4-4ECB-8763-7CE108791E1F}" dt="2025-05-01T21:09:56.402" v="40"/>
          <ac:spMkLst>
            <pc:docMk/>
            <pc:sldMk cId="3518938207" sldId="261"/>
            <ac:spMk id="3" creationId="{D554E290-B969-9A7E-F382-13366962B382}"/>
          </ac:spMkLst>
        </pc:spChg>
        <pc:spChg chg="mod">
          <ac:chgData name="Erika Wills" userId="a32d244d-3bb4-4e77-8afa-17c481dd091e" providerId="ADAL" clId="{900E8B3A-EBF4-4ECB-8763-7CE108791E1F}" dt="2025-05-01T21:18:41.627" v="555" actId="20577"/>
          <ac:spMkLst>
            <pc:docMk/>
            <pc:sldMk cId="3518938207" sldId="261"/>
            <ac:spMk id="4" creationId="{0E50500B-18A9-29C5-E3BF-0002E85E247C}"/>
          </ac:spMkLst>
        </pc:spChg>
        <pc:spChg chg="mod">
          <ac:chgData name="Erika Wills" userId="a32d244d-3bb4-4e77-8afa-17c481dd091e" providerId="ADAL" clId="{900E8B3A-EBF4-4ECB-8763-7CE108791E1F}" dt="2025-05-01T21:18:26.096" v="553" actId="1038"/>
          <ac:spMkLst>
            <pc:docMk/>
            <pc:sldMk cId="3518938207" sldId="261"/>
            <ac:spMk id="7" creationId="{5E80BA70-00E7-2CCB-1329-25535D17FADA}"/>
          </ac:spMkLst>
        </pc:spChg>
        <pc:spChg chg="mod">
          <ac:chgData name="Erika Wills" userId="a32d244d-3bb4-4e77-8afa-17c481dd091e" providerId="ADAL" clId="{900E8B3A-EBF4-4ECB-8763-7CE108791E1F}" dt="2025-05-01T21:16:07.161" v="268" actId="1076"/>
          <ac:spMkLst>
            <pc:docMk/>
            <pc:sldMk cId="3518938207" sldId="261"/>
            <ac:spMk id="8" creationId="{D747D62F-59E9-7512-8577-E6B2BC0468D2}"/>
          </ac:spMkLst>
        </pc:spChg>
        <pc:spChg chg="mod">
          <ac:chgData name="Erika Wills" userId="a32d244d-3bb4-4e77-8afa-17c481dd091e" providerId="ADAL" clId="{900E8B3A-EBF4-4ECB-8763-7CE108791E1F}" dt="2025-05-01T21:16:11.434" v="269" actId="1076"/>
          <ac:spMkLst>
            <pc:docMk/>
            <pc:sldMk cId="3518938207" sldId="261"/>
            <ac:spMk id="9" creationId="{4AA55EB8-0128-9E5C-EF0C-B7EDC2045195}"/>
          </ac:spMkLst>
        </pc:spChg>
        <pc:spChg chg="mod">
          <ac:chgData name="Erika Wills" userId="a32d244d-3bb4-4e77-8afa-17c481dd091e" providerId="ADAL" clId="{900E8B3A-EBF4-4ECB-8763-7CE108791E1F}" dt="2025-05-01T21:18:26.096" v="553" actId="1038"/>
          <ac:spMkLst>
            <pc:docMk/>
            <pc:sldMk cId="3518938207" sldId="261"/>
            <ac:spMk id="10" creationId="{FAC56890-0CAC-BB76-F7D2-0F3ABB350073}"/>
          </ac:spMkLst>
        </pc:spChg>
        <pc:spChg chg="mod">
          <ac:chgData name="Erika Wills" userId="a32d244d-3bb4-4e77-8afa-17c481dd091e" providerId="ADAL" clId="{900E8B3A-EBF4-4ECB-8763-7CE108791E1F}" dt="2025-05-01T21:16:26.690" v="326" actId="1038"/>
          <ac:spMkLst>
            <pc:docMk/>
            <pc:sldMk cId="3518938207" sldId="261"/>
            <ac:spMk id="11" creationId="{47B99DAD-CA28-86BE-4E4C-410FB3A94A60}"/>
          </ac:spMkLst>
        </pc:spChg>
        <pc:spChg chg="mod">
          <ac:chgData name="Erika Wills" userId="a32d244d-3bb4-4e77-8afa-17c481dd091e" providerId="ADAL" clId="{900E8B3A-EBF4-4ECB-8763-7CE108791E1F}" dt="2025-05-01T21:16:33.941" v="367" actId="1037"/>
          <ac:spMkLst>
            <pc:docMk/>
            <pc:sldMk cId="3518938207" sldId="261"/>
            <ac:spMk id="12" creationId="{8D48D9F6-4BE1-AA63-C6CD-76A72D0F674F}"/>
          </ac:spMkLst>
        </pc:spChg>
        <pc:spChg chg="mod">
          <ac:chgData name="Erika Wills" userId="a32d244d-3bb4-4e77-8afa-17c481dd091e" providerId="ADAL" clId="{900E8B3A-EBF4-4ECB-8763-7CE108791E1F}" dt="2025-05-01T21:12:33.049" v="99" actId="404"/>
          <ac:spMkLst>
            <pc:docMk/>
            <pc:sldMk cId="3518938207" sldId="261"/>
            <ac:spMk id="14" creationId="{94E262F9-6D75-5F7C-8483-379754D226C7}"/>
          </ac:spMkLst>
        </pc:spChg>
        <pc:spChg chg="mod">
          <ac:chgData name="Erika Wills" userId="a32d244d-3bb4-4e77-8afa-17c481dd091e" providerId="ADAL" clId="{900E8B3A-EBF4-4ECB-8763-7CE108791E1F}" dt="2025-05-01T21:15:32.271" v="266" actId="1038"/>
          <ac:spMkLst>
            <pc:docMk/>
            <pc:sldMk cId="3518938207" sldId="261"/>
            <ac:spMk id="15" creationId="{AF6B2AFB-D36A-E255-1327-016435C642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r">
              <a:defRPr sz="1200"/>
            </a:lvl1pPr>
          </a:lstStyle>
          <a:p>
            <a:fld id="{1937D934-E5F7-45B2-88CC-6FCBCF24BAE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r">
              <a:defRPr sz="1200"/>
            </a:lvl1pPr>
          </a:lstStyle>
          <a:p>
            <a:fld id="{C094ED41-5CE1-4DAD-8E74-AF6E0A67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r">
              <a:defRPr sz="1200"/>
            </a:lvl1pPr>
          </a:lstStyle>
          <a:p>
            <a:fld id="{28FFF4D5-4D42-4504-96A1-AE6BC3A8746D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5" tIns="47558" rIns="95115" bIns="475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5115" tIns="47558" rIns="95115" bIns="475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r">
              <a:defRPr sz="1200"/>
            </a:lvl1pPr>
          </a:lstStyle>
          <a:p>
            <a:fld id="{F35F4231-5A4F-4B6F-A50B-8E816D1CA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710">
              <a:defRPr/>
            </a:pPr>
            <a:fld id="{F35F4231-5A4F-4B6F-A50B-8E816D1CABF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710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45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4546059" cy="1429733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72" y="198611"/>
            <a:ext cx="5142494" cy="36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22B175-D8B9-48A6-B435-D4FA271C1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243D09-185D-4C01-9CDD-5F14C3DC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DE4DD-E23B-4E87-A2ED-0B78F5915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08603"/>
            <a:ext cx="3932237" cy="13409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352" y="308603"/>
            <a:ext cx="6901235" cy="5810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628" y="1721224"/>
            <a:ext cx="3932237" cy="43977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52A3497-57B5-40FB-910F-64144CE6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8EA29C-F6E3-477C-A52C-6BC1E7CC8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28705"/>
            <a:ext cx="3932237" cy="13297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1635" y="318059"/>
            <a:ext cx="7017952" cy="580094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086" y="1716741"/>
            <a:ext cx="3932237" cy="44022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4906B8F-6CBF-45DD-8E41-D70B7038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67FB4-F5DE-4068-AC40-05AA79C57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636D05-D210-4D96-8588-6D9A1AC2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84B4FE-9DD9-4E58-A2E8-3EB9C705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9E5AA7-2368-4FFE-8B65-D8E88431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941E91-7656-4FCB-8D8C-41088D730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0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1114425"/>
            <a:ext cx="11026133" cy="4963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BB88BF-F2A0-42DD-A2B0-594619877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8144364" cy="1429733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243B7A-D8AE-4D27-89EA-697E2E2C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FDB4FF-1040-4FDD-870D-88EC922ED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3" y="1029869"/>
            <a:ext cx="5466347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3929" y="1029869"/>
            <a:ext cx="5465657" cy="5147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758F5D-9553-4026-AD43-6CE32969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365DBA-DC68-4355-81F0-DC0AD046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4" y="102986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-116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0515" y="97744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B1E3630-6C59-4827-B10C-CDA038E3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B912E6-9EC7-4FA3-9FE4-D279BA6E7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086" y="102213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088FA5-AD2D-4599-A742-3BFA09C4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E7ACF5-B3BB-4354-BAF6-EC5627F88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1672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70781"/>
            <a:ext cx="5387975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1494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70781"/>
            <a:ext cx="5486400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B22693-EC6A-40F1-A226-AD360772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0C4D36-A726-4906-8048-C1A88E8ED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2163" y="241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1319"/>
            <a:ext cx="5387975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81319"/>
            <a:ext cx="5486400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2"/>
          </p:nvPr>
        </p:nvSpPr>
        <p:spPr>
          <a:xfrm>
            <a:off x="609600" y="3683531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4176957"/>
            <a:ext cx="5387975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0" y="3685306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5"/>
          </p:nvPr>
        </p:nvSpPr>
        <p:spPr>
          <a:xfrm>
            <a:off x="6096000" y="4176957"/>
            <a:ext cx="5486400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7276" y="96740"/>
            <a:ext cx="11993123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042391D-0FB0-4FCF-B603-F0AB137A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2B82E3-38DD-464B-89EA-420AC5391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742952-6667-4C5E-AE15-0D2B033B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D249A3-AEB2-45AE-86C1-CA06378EB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628" y="0"/>
            <a:ext cx="11032958" cy="59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453" y="1114425"/>
            <a:ext cx="11026133" cy="504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5368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baseline="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7438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1255713" indent="-1682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GPA Synchrophasor Roadmap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4C12E-4D1C-4A88-8A96-2E992122259E}"/>
              </a:ext>
            </a:extLst>
          </p:cNvPr>
          <p:cNvSpPr txBox="1"/>
          <p:nvPr/>
        </p:nvSpPr>
        <p:spPr>
          <a:xfrm>
            <a:off x="610529" y="-374615"/>
            <a:ext cx="11480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Grid Protection Alliance (GPA) · GitHub">
            <a:extLst>
              <a:ext uri="{FF2B5EF4-FFF2-40B4-BE49-F238E27FC236}">
                <a16:creationId xmlns:a16="http://schemas.microsoft.com/office/drawing/2014/main" id="{FDB337DC-499E-4C06-B214-041168B4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4" y="179235"/>
            <a:ext cx="1591942" cy="15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1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5C5D6-658C-7BE0-BFB2-E6FFCF3B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Grid Protection Alliance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94F4C4-7807-110A-AC00-31E0E683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openPDC Roadmap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CA90C9-1016-9C07-26EC-EDD54C9CFA45}"/>
              </a:ext>
            </a:extLst>
          </p:cNvPr>
          <p:cNvCxnSpPr/>
          <p:nvPr/>
        </p:nvCxnSpPr>
        <p:spPr>
          <a:xfrm>
            <a:off x="924560" y="2113280"/>
            <a:ext cx="10058400" cy="0"/>
          </a:xfrm>
          <a:prstGeom prst="line">
            <a:avLst/>
          </a:prstGeom>
          <a:ln w="38100">
            <a:solidFill>
              <a:srgbClr val="2E2E2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287161E-5586-9FD2-C559-5C617C3C89CC}"/>
              </a:ext>
            </a:extLst>
          </p:cNvPr>
          <p:cNvSpPr/>
          <p:nvPr/>
        </p:nvSpPr>
        <p:spPr>
          <a:xfrm>
            <a:off x="1689101" y="1765299"/>
            <a:ext cx="695959" cy="6959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73DEA4-6574-8DAC-3D8A-B001B4E0510B}"/>
              </a:ext>
            </a:extLst>
          </p:cNvPr>
          <p:cNvSpPr/>
          <p:nvPr/>
        </p:nvSpPr>
        <p:spPr>
          <a:xfrm>
            <a:off x="5798819" y="1765299"/>
            <a:ext cx="695959" cy="6959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E05FC6-2D39-FDDC-DB30-4982F371B902}"/>
              </a:ext>
            </a:extLst>
          </p:cNvPr>
          <p:cNvSpPr/>
          <p:nvPr/>
        </p:nvSpPr>
        <p:spPr>
          <a:xfrm>
            <a:off x="9816877" y="1761697"/>
            <a:ext cx="695959" cy="6959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F7AEF-8500-48A5-A372-5785A1719770}"/>
              </a:ext>
            </a:extLst>
          </p:cNvPr>
          <p:cNvSpPr txBox="1"/>
          <p:nvPr/>
        </p:nvSpPr>
        <p:spPr>
          <a:xfrm>
            <a:off x="1691841" y="1368027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53C4F-116A-C6A7-A4E1-583476CE4A2E}"/>
              </a:ext>
            </a:extLst>
          </p:cNvPr>
          <p:cNvSpPr txBox="1"/>
          <p:nvPr/>
        </p:nvSpPr>
        <p:spPr>
          <a:xfrm>
            <a:off x="5792711" y="1364733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418D7-81CB-A42F-EA74-CBA72B9572BA}"/>
              </a:ext>
            </a:extLst>
          </p:cNvPr>
          <p:cNvSpPr txBox="1"/>
          <p:nvPr/>
        </p:nvSpPr>
        <p:spPr>
          <a:xfrm>
            <a:off x="9828760" y="1364733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2027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DDF0A41-7C7F-E281-D00C-75DC6F0B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2565399"/>
            <a:ext cx="3226067" cy="3268832"/>
          </a:xfrm>
        </p:spPr>
        <p:txBody>
          <a:bodyPr>
            <a:normAutofit/>
          </a:bodyPr>
          <a:lstStyle/>
          <a:p>
            <a:r>
              <a:rPr lang="en-US" sz="2000" dirty="0"/>
              <a:t>Intro Enterprise Edition</a:t>
            </a:r>
          </a:p>
          <a:p>
            <a:r>
              <a:rPr lang="en-US" sz="2000" dirty="0"/>
              <a:t>Modern .NET Core Infrastructure</a:t>
            </a:r>
          </a:p>
          <a:p>
            <a:r>
              <a:rPr lang="en-US" sz="2000" dirty="0"/>
              <a:t>Support for modern SSO Authentication</a:t>
            </a:r>
          </a:p>
          <a:p>
            <a:r>
              <a:rPr lang="en-US" sz="2000" dirty="0"/>
              <a:t>MANTRA – Add-on</a:t>
            </a:r>
          </a:p>
          <a:p>
            <a:r>
              <a:rPr lang="en-US" sz="2000" dirty="0"/>
              <a:t>Event-based Alarming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76DE61A-65A3-4B18-C9C8-2C0CFD2B31AF}"/>
              </a:ext>
            </a:extLst>
          </p:cNvPr>
          <p:cNvSpPr txBox="1">
            <a:spLocks/>
          </p:cNvSpPr>
          <p:nvPr/>
        </p:nvSpPr>
        <p:spPr>
          <a:xfrm>
            <a:off x="4533766" y="2593130"/>
            <a:ext cx="3226067" cy="3268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Linear State Estimation Addon</a:t>
            </a:r>
          </a:p>
          <a:p>
            <a:r>
              <a:rPr lang="en-US" sz="2400" dirty="0"/>
              <a:t>Event based notifications</a:t>
            </a:r>
          </a:p>
          <a:p>
            <a:r>
              <a:rPr lang="en-US" sz="2400" dirty="0"/>
              <a:t>Added support for Point On Wave (POW) Protocols</a:t>
            </a:r>
          </a:p>
          <a:p>
            <a:r>
              <a:rPr lang="en-US" sz="2400" dirty="0"/>
              <a:t>General Performance Update leveraging .NET Core</a:t>
            </a:r>
          </a:p>
          <a:p>
            <a:r>
              <a:rPr lang="en-US" sz="2400" dirty="0"/>
              <a:t>Release of Open-Source .NET Core version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9430D21-7E98-BAE8-6ED2-B69B67338C7E}"/>
              </a:ext>
            </a:extLst>
          </p:cNvPr>
          <p:cNvSpPr txBox="1">
            <a:spLocks/>
          </p:cNvSpPr>
          <p:nvPr/>
        </p:nvSpPr>
        <p:spPr>
          <a:xfrm>
            <a:off x="8409998" y="2587698"/>
            <a:ext cx="3226067" cy="326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Focus on Substation Deployments</a:t>
            </a:r>
          </a:p>
          <a:p>
            <a:r>
              <a:rPr lang="en-US" sz="2000" dirty="0"/>
              <a:t>Updates to configuration for Fleet management</a:t>
            </a:r>
          </a:p>
          <a:p>
            <a:r>
              <a:rPr lang="en-US" sz="2000" dirty="0"/>
              <a:t>Support for POW analytics and targeted data transfer</a:t>
            </a:r>
          </a:p>
        </p:txBody>
      </p:sp>
      <p:pic>
        <p:nvPicPr>
          <p:cNvPr id="18" name="Picture 17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248C60F7-0E14-C0DB-ADB6-F2330C312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2" y="840476"/>
            <a:ext cx="1673389" cy="5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1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E3BC-73B7-0366-C7F7-C5E670F5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4E290-B969-9A7E-F382-1336696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Grid Protection Alliance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50500B-18A9-29C5-E3BF-0002E85E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openHistorian Roadmap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3C8CD1-9479-034E-70D2-343CC888D23E}"/>
              </a:ext>
            </a:extLst>
          </p:cNvPr>
          <p:cNvCxnSpPr/>
          <p:nvPr/>
        </p:nvCxnSpPr>
        <p:spPr>
          <a:xfrm>
            <a:off x="924560" y="2113280"/>
            <a:ext cx="10058400" cy="0"/>
          </a:xfrm>
          <a:prstGeom prst="line">
            <a:avLst/>
          </a:prstGeom>
          <a:ln w="38100">
            <a:solidFill>
              <a:srgbClr val="2E2E2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E80BA70-00E7-2CCB-1329-25535D17FADA}"/>
              </a:ext>
            </a:extLst>
          </p:cNvPr>
          <p:cNvSpPr/>
          <p:nvPr/>
        </p:nvSpPr>
        <p:spPr>
          <a:xfrm>
            <a:off x="1668663" y="1777244"/>
            <a:ext cx="695959" cy="6959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47D62F-59E9-7512-8577-E6B2BC0468D2}"/>
              </a:ext>
            </a:extLst>
          </p:cNvPr>
          <p:cNvSpPr/>
          <p:nvPr/>
        </p:nvSpPr>
        <p:spPr>
          <a:xfrm>
            <a:off x="5619486" y="1762566"/>
            <a:ext cx="695959" cy="6959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A55EB8-0128-9E5C-EF0C-B7EDC2045195}"/>
              </a:ext>
            </a:extLst>
          </p:cNvPr>
          <p:cNvSpPr/>
          <p:nvPr/>
        </p:nvSpPr>
        <p:spPr>
          <a:xfrm>
            <a:off x="9896813" y="1777244"/>
            <a:ext cx="695959" cy="6959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56890-0CAC-BB76-F7D2-0F3ABB350073}"/>
              </a:ext>
            </a:extLst>
          </p:cNvPr>
          <p:cNvSpPr txBox="1"/>
          <p:nvPr/>
        </p:nvSpPr>
        <p:spPr>
          <a:xfrm>
            <a:off x="1706471" y="1368027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99DAD-CA28-86BE-4E4C-410FB3A94A60}"/>
              </a:ext>
            </a:extLst>
          </p:cNvPr>
          <p:cNvSpPr txBox="1"/>
          <p:nvPr/>
        </p:nvSpPr>
        <p:spPr>
          <a:xfrm>
            <a:off x="5639094" y="1364733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8D9F6-4BE1-AA63-C6CD-76A72D0F674F}"/>
              </a:ext>
            </a:extLst>
          </p:cNvPr>
          <p:cNvSpPr txBox="1"/>
          <p:nvPr/>
        </p:nvSpPr>
        <p:spPr>
          <a:xfrm>
            <a:off x="9945808" y="1364733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2027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4E262F9-6D75-5F7C-8483-379754D22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2565399"/>
            <a:ext cx="3226067" cy="3268832"/>
          </a:xfrm>
        </p:spPr>
        <p:txBody>
          <a:bodyPr>
            <a:normAutofit/>
          </a:bodyPr>
          <a:lstStyle/>
          <a:p>
            <a:r>
              <a:rPr lang="en-US" sz="2000" dirty="0"/>
              <a:t>Intro Enterprise Edition</a:t>
            </a:r>
          </a:p>
          <a:p>
            <a:r>
              <a:rPr lang="en-US" sz="2000" dirty="0"/>
              <a:t>Modern .NET Core Infrastructure</a:t>
            </a:r>
          </a:p>
          <a:p>
            <a:r>
              <a:rPr lang="en-US" sz="2000" dirty="0"/>
              <a:t>Support for modern SSO Authentication</a:t>
            </a:r>
          </a:p>
          <a:p>
            <a:r>
              <a:rPr lang="en-US" sz="2000" dirty="0"/>
              <a:t>Customizable data retention policies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F6B2AFB-D36A-E255-1327-016435C6420C}"/>
              </a:ext>
            </a:extLst>
          </p:cNvPr>
          <p:cNvSpPr txBox="1">
            <a:spLocks/>
          </p:cNvSpPr>
          <p:nvPr/>
        </p:nvSpPr>
        <p:spPr>
          <a:xfrm>
            <a:off x="3920947" y="2587696"/>
            <a:ext cx="4323285" cy="39667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Improved efficiency for Point on Wave data storage</a:t>
            </a:r>
          </a:p>
          <a:p>
            <a:r>
              <a:rPr lang="en-US" sz="2000" dirty="0"/>
              <a:t>Added support for Point On Wave (POW) Protocols</a:t>
            </a:r>
          </a:p>
          <a:p>
            <a:r>
              <a:rPr lang="en-US" sz="2000" dirty="0"/>
              <a:t>General Performance Update leveraging .NET Core</a:t>
            </a:r>
          </a:p>
          <a:p>
            <a:r>
              <a:rPr lang="en-US" sz="2000" dirty="0"/>
              <a:t>Extend support for common SCADA protocol such as ICCP and DNP3</a:t>
            </a:r>
          </a:p>
          <a:p>
            <a:r>
              <a:rPr lang="en-US" sz="2000" dirty="0"/>
              <a:t>Extended support for message bus protocols</a:t>
            </a:r>
          </a:p>
          <a:p>
            <a:r>
              <a:rPr lang="en-US" sz="2000" dirty="0"/>
              <a:t>Release of Open-Source .NET Core version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43F36BF-1025-214E-9CCB-015E7D75CF93}"/>
              </a:ext>
            </a:extLst>
          </p:cNvPr>
          <p:cNvSpPr txBox="1">
            <a:spLocks/>
          </p:cNvSpPr>
          <p:nvPr/>
        </p:nvSpPr>
        <p:spPr>
          <a:xfrm>
            <a:off x="8790388" y="2587698"/>
            <a:ext cx="3226067" cy="326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918B5D-9334-449D-46B6-1C8BD8267D53}"/>
              </a:ext>
            </a:extLst>
          </p:cNvPr>
          <p:cNvSpPr txBox="1">
            <a:spLocks/>
          </p:cNvSpPr>
          <p:nvPr/>
        </p:nvSpPr>
        <p:spPr>
          <a:xfrm>
            <a:off x="8476222" y="2630878"/>
            <a:ext cx="3537143" cy="3923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Improved efficiency for Point on Wave data storage</a:t>
            </a:r>
          </a:p>
          <a:p>
            <a:r>
              <a:rPr lang="en-US" dirty="0"/>
              <a:t>Added support for Point On Wave (POW) Protocols</a:t>
            </a:r>
          </a:p>
          <a:p>
            <a:r>
              <a:rPr lang="en-US" dirty="0"/>
              <a:t>General Performance Update leveraging .NET Core</a:t>
            </a:r>
          </a:p>
          <a:p>
            <a:r>
              <a:rPr lang="en-US" dirty="0"/>
              <a:t>Extend support for common SCADA protocol such as ICCP and DNP3</a:t>
            </a:r>
          </a:p>
          <a:p>
            <a:r>
              <a:rPr lang="en-US" dirty="0"/>
              <a:t>Extended support for message bus protocols</a:t>
            </a:r>
          </a:p>
          <a:p>
            <a:r>
              <a:rPr lang="en-US" dirty="0"/>
              <a:t>Development of multi-node storage systems</a:t>
            </a:r>
          </a:p>
        </p:txBody>
      </p:sp>
      <p:pic>
        <p:nvPicPr>
          <p:cNvPr id="13" name="Picture 12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F56D716E-5DB0-82DC-7A18-A27719A9C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1" y="863579"/>
            <a:ext cx="2453741" cy="5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38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12037</TotalTime>
  <Words>212</Words>
  <Application>Microsoft Office PowerPoint</Application>
  <PresentationFormat>Widescreen</PresentationFormat>
  <Paragraphs>54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1_Office Theme</vt:lpstr>
      <vt:lpstr>GPA Synchrophasor Roadmap</vt:lpstr>
      <vt:lpstr>openPDC Roadmap</vt:lpstr>
      <vt:lpstr>openHistorian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Robertson</dc:creator>
  <cp:lastModifiedBy>Erika Wills</cp:lastModifiedBy>
  <cp:revision>382</cp:revision>
  <cp:lastPrinted>2023-05-11T16:23:41Z</cp:lastPrinted>
  <dcterms:created xsi:type="dcterms:W3CDTF">2017-03-19T13:38:12Z</dcterms:created>
  <dcterms:modified xsi:type="dcterms:W3CDTF">2025-05-01T21:19:13Z</dcterms:modified>
</cp:coreProperties>
</file>