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5386885-B1C0-412C-A77E-9545D011E58B}">
          <p14:sldIdLst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9358"/>
    <a:srgbClr val="68381A"/>
    <a:srgbClr val="00B0F0"/>
    <a:srgbClr val="FFFF00"/>
    <a:srgbClr val="00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944" autoAdjust="0"/>
  </p:normalViewPr>
  <p:slideViewPr>
    <p:cSldViewPr snapToGrid="0">
      <p:cViewPr varScale="1">
        <p:scale>
          <a:sx n="94" d="100"/>
          <a:sy n="94" d="100"/>
        </p:scale>
        <p:origin x="33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5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5115" tIns="47558" rIns="95115" bIns="475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5115" tIns="47558" rIns="95115" bIns="47558" rtlCol="0"/>
          <a:lstStyle>
            <a:lvl1pPr algn="r">
              <a:defRPr sz="1200"/>
            </a:lvl1pPr>
          </a:lstStyle>
          <a:p>
            <a:fld id="{1937D934-E5F7-45B2-88CC-6FCBCF24BAEC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4"/>
            <a:ext cx="3077739" cy="471053"/>
          </a:xfrm>
          <a:prstGeom prst="rect">
            <a:avLst/>
          </a:prstGeom>
        </p:spPr>
        <p:txBody>
          <a:bodyPr vert="horz" lIns="95115" tIns="47558" rIns="95115" bIns="475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4"/>
            <a:ext cx="3077739" cy="471053"/>
          </a:xfrm>
          <a:prstGeom prst="rect">
            <a:avLst/>
          </a:prstGeom>
        </p:spPr>
        <p:txBody>
          <a:bodyPr vert="horz" lIns="95115" tIns="47558" rIns="95115" bIns="47558" rtlCol="0" anchor="b"/>
          <a:lstStyle>
            <a:lvl1pPr algn="r">
              <a:defRPr sz="1200"/>
            </a:lvl1pPr>
          </a:lstStyle>
          <a:p>
            <a:fld id="{C094ED41-5CE1-4DAD-8E74-AF6E0A671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17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5115" tIns="47558" rIns="95115" bIns="475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5115" tIns="47558" rIns="95115" bIns="47558" rtlCol="0"/>
          <a:lstStyle>
            <a:lvl1pPr algn="r">
              <a:defRPr sz="1200"/>
            </a:lvl1pPr>
          </a:lstStyle>
          <a:p>
            <a:fld id="{28FFF4D5-4D42-4504-96A1-AE6BC3A8746D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115" tIns="47558" rIns="95115" bIns="475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3"/>
          </a:xfrm>
          <a:prstGeom prst="rect">
            <a:avLst/>
          </a:prstGeom>
        </p:spPr>
        <p:txBody>
          <a:bodyPr vert="horz" lIns="95115" tIns="47558" rIns="95115" bIns="4755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4"/>
            <a:ext cx="3077739" cy="471053"/>
          </a:xfrm>
          <a:prstGeom prst="rect">
            <a:avLst/>
          </a:prstGeom>
        </p:spPr>
        <p:txBody>
          <a:bodyPr vert="horz" lIns="95115" tIns="47558" rIns="95115" bIns="475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4"/>
            <a:ext cx="3077739" cy="471053"/>
          </a:xfrm>
          <a:prstGeom prst="rect">
            <a:avLst/>
          </a:prstGeom>
        </p:spPr>
        <p:txBody>
          <a:bodyPr vert="horz" lIns="95115" tIns="47558" rIns="95115" bIns="47558" rtlCol="0" anchor="b"/>
          <a:lstStyle>
            <a:lvl1pPr algn="r">
              <a:defRPr sz="1200"/>
            </a:lvl1pPr>
          </a:lstStyle>
          <a:p>
            <a:fld id="{F35F4231-5A4F-4B6F-A50B-8E816D1CA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91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6710">
              <a:defRPr/>
            </a:pPr>
            <a:fld id="{F35F4231-5A4F-4B6F-A50B-8E816D1CABFA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6710">
                <a:defRPr/>
              </a:pPr>
              <a:t>1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1458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F4231-5A4F-4B6F-A50B-8E816D1CAB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8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10000"/>
            <a:ext cx="12192000" cy="1268730"/>
          </a:xfrm>
          <a:prstGeom prst="rect">
            <a:avLst/>
          </a:prstGeom>
          <a:solidFill>
            <a:srgbClr val="000000">
              <a:alpha val="71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5029200"/>
            <a:ext cx="12192000" cy="49530"/>
          </a:xfrm>
          <a:prstGeom prst="rect">
            <a:avLst/>
          </a:prstGeom>
          <a:solidFill>
            <a:srgbClr val="4FB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0529" y="3836341"/>
            <a:ext cx="11247487" cy="1192859"/>
          </a:xfrm>
        </p:spPr>
        <p:txBody>
          <a:bodyPr anchor="ctr">
            <a:normAutofit/>
          </a:bodyPr>
          <a:lstStyle>
            <a:lvl1pPr algn="l">
              <a:defRPr lang="en-US" sz="4800" b="1" i="0" kern="1200" baseline="0" dirty="0">
                <a:solidFill>
                  <a:srgbClr val="4FB33D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0530" y="2072225"/>
            <a:ext cx="4546059" cy="1429733"/>
          </a:xfrm>
        </p:spPr>
        <p:txBody>
          <a:bodyPr>
            <a:normAutofit/>
          </a:bodyPr>
          <a:lstStyle>
            <a:lvl1pPr marL="0" indent="0" algn="l">
              <a:buNone/>
              <a:defRPr lang="en-US" sz="2800" b="1" i="0" kern="1200" baseline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272" y="198611"/>
            <a:ext cx="5142494" cy="363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13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12192000" cy="713874"/>
          </a:xfrm>
          <a:prstGeom prst="rect">
            <a:avLst/>
          </a:prstGeom>
          <a:solidFill>
            <a:srgbClr val="2E2E2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713874"/>
            <a:ext cx="12192000" cy="49530"/>
          </a:xfrm>
          <a:prstGeom prst="rect">
            <a:avLst/>
          </a:prstGeom>
          <a:solidFill>
            <a:srgbClr val="4FB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01600" y="106873"/>
            <a:ext cx="12090400" cy="533400"/>
          </a:xfrm>
        </p:spPr>
        <p:txBody>
          <a:bodyPr>
            <a:normAutofit/>
          </a:bodyPr>
          <a:lstStyle>
            <a:lvl1pPr>
              <a:defRPr lang="en-US" sz="3200" b="1" kern="1200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5322B175-D8B9-48A6-B435-D4FA271C1B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17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D243D09-185D-4C01-9CDD-5F14C3DC8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BA1DE4DD-E23B-4E87-A2ED-0B78F59156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69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828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628" y="308603"/>
            <a:ext cx="3932237" cy="134090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3352" y="308603"/>
            <a:ext cx="6901235" cy="58103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6628" y="1721224"/>
            <a:ext cx="3932237" cy="439777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546628" y="1649506"/>
            <a:ext cx="3932237" cy="0"/>
          </a:xfrm>
          <a:prstGeom prst="line">
            <a:avLst/>
          </a:prstGeom>
          <a:ln w="19050">
            <a:solidFill>
              <a:srgbClr val="008000"/>
            </a:solidFill>
          </a:ln>
          <a:effectLst>
            <a:outerShdw blurRad="38100" dist="12700" dir="5400000" algn="t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A52A3497-57B5-40FB-910F-64144CE6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48EA29C-F6E3-477C-A52C-6BC1E7CC8B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215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628" y="328705"/>
            <a:ext cx="3932237" cy="132976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61635" y="318059"/>
            <a:ext cx="7017952" cy="580094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086" y="1716741"/>
            <a:ext cx="3932237" cy="440225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546628" y="1649506"/>
            <a:ext cx="3932237" cy="0"/>
          </a:xfrm>
          <a:prstGeom prst="line">
            <a:avLst/>
          </a:prstGeom>
          <a:ln w="19050">
            <a:solidFill>
              <a:srgbClr val="008000"/>
            </a:solidFill>
          </a:ln>
          <a:effectLst>
            <a:outerShdw blurRad="38100" dist="12700" dir="5400000" algn="t" rotWithShape="0">
              <a:schemeClr val="accent3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74906B8F-6CBF-45DD-8E41-D70B7038A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EF267FB4-F5DE-4068-AC40-05AA79C574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149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9636D05-D210-4D96-8588-6D9A1AC21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84B4FE-9DD9-4E58-A2E8-3EB9C705EF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963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79E5AA7-2368-4FFE-8B65-D8E88431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B0941E91-7656-4FCB-8D8C-41088D7308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10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408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453" y="1114425"/>
            <a:ext cx="11026133" cy="496364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216183" y="6444476"/>
            <a:ext cx="514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0" y="0"/>
            <a:ext cx="12192000" cy="713874"/>
          </a:xfrm>
          <a:prstGeom prst="rect">
            <a:avLst/>
          </a:prstGeom>
          <a:solidFill>
            <a:srgbClr val="2E2E2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713874"/>
            <a:ext cx="12192000" cy="49530"/>
          </a:xfrm>
          <a:prstGeom prst="rect">
            <a:avLst/>
          </a:prstGeom>
          <a:solidFill>
            <a:srgbClr val="4FB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01600" y="106873"/>
            <a:ext cx="12090400" cy="533400"/>
          </a:xfrm>
        </p:spPr>
        <p:txBody>
          <a:bodyPr>
            <a:normAutofit/>
          </a:bodyPr>
          <a:lstStyle>
            <a:lvl1pPr>
              <a:defRPr lang="en-US" sz="3200" b="1" kern="1200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9EBB88BF-F2A0-42DD-A2B0-5946198779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98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11216183" y="6444476"/>
            <a:ext cx="514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3810000"/>
            <a:ext cx="12192000" cy="1268730"/>
          </a:xfrm>
          <a:prstGeom prst="rect">
            <a:avLst/>
          </a:prstGeom>
          <a:solidFill>
            <a:srgbClr val="000000">
              <a:alpha val="71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5029200"/>
            <a:ext cx="12192000" cy="49530"/>
          </a:xfrm>
          <a:prstGeom prst="rect">
            <a:avLst/>
          </a:prstGeom>
          <a:solidFill>
            <a:srgbClr val="4FB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610529" y="3836341"/>
            <a:ext cx="11247487" cy="1192859"/>
          </a:xfrm>
        </p:spPr>
        <p:txBody>
          <a:bodyPr anchor="ctr">
            <a:normAutofit/>
          </a:bodyPr>
          <a:lstStyle>
            <a:lvl1pPr algn="l">
              <a:defRPr lang="en-US" sz="4800" b="1" i="0" kern="1200" baseline="0" dirty="0">
                <a:solidFill>
                  <a:srgbClr val="4FB33D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610530" y="2072225"/>
            <a:ext cx="8144364" cy="1429733"/>
          </a:xfrm>
        </p:spPr>
        <p:txBody>
          <a:bodyPr anchor="b">
            <a:normAutofit/>
          </a:bodyPr>
          <a:lstStyle>
            <a:lvl1pPr marL="0" indent="0" algn="l">
              <a:buNone/>
              <a:defRPr lang="en-US" sz="2800" b="1" i="0" kern="1200" baseline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F243B7A-D8AE-4D27-89EA-697E2E2C0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AFFDB4FF-1040-4FDD-870D-88EC922ED8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89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453" y="1029869"/>
            <a:ext cx="5466347" cy="514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3929" y="1029869"/>
            <a:ext cx="5465657" cy="514709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0"/>
            <a:ext cx="12192000" cy="713874"/>
          </a:xfrm>
          <a:prstGeom prst="rect">
            <a:avLst/>
          </a:prstGeom>
          <a:solidFill>
            <a:srgbClr val="2E2E2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0" y="713874"/>
            <a:ext cx="12192000" cy="49530"/>
          </a:xfrm>
          <a:prstGeom prst="rect">
            <a:avLst/>
          </a:prstGeom>
          <a:solidFill>
            <a:srgbClr val="4FB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3" name="Title 1"/>
          <p:cNvSpPr>
            <a:spLocks noGrp="1"/>
          </p:cNvSpPr>
          <p:nvPr userDrawn="1">
            <p:ph type="title"/>
          </p:nvPr>
        </p:nvSpPr>
        <p:spPr>
          <a:xfrm>
            <a:off x="101600" y="106873"/>
            <a:ext cx="12090400" cy="533400"/>
          </a:xfrm>
        </p:spPr>
        <p:txBody>
          <a:bodyPr>
            <a:normAutofit/>
          </a:bodyPr>
          <a:lstStyle>
            <a:lvl1pPr>
              <a:defRPr lang="en-US" sz="3200" b="1" kern="1200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1758F5D-9553-4026-AD43-6CE329698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365DBA-DC68-4355-81F0-DC0AD046F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15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454" y="1029869"/>
            <a:ext cx="4538500" cy="514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0" y="-116"/>
            <a:ext cx="12192000" cy="713874"/>
          </a:xfrm>
          <a:prstGeom prst="rect">
            <a:avLst/>
          </a:prstGeom>
          <a:solidFill>
            <a:srgbClr val="2E2E2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713874"/>
            <a:ext cx="12192000" cy="49530"/>
          </a:xfrm>
          <a:prstGeom prst="rect">
            <a:avLst/>
          </a:prstGeom>
          <a:solidFill>
            <a:srgbClr val="4FB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0515" y="97744"/>
            <a:ext cx="11950970" cy="533400"/>
          </a:xfrm>
        </p:spPr>
        <p:txBody>
          <a:bodyPr>
            <a:normAutofit/>
          </a:bodyPr>
          <a:lstStyle>
            <a:lvl1pPr>
              <a:defRPr lang="en-US" sz="3200" b="1" kern="1200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B1E3630-6C59-4827-B10C-CDA038E32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1B912E6-9EC7-4FA3-9FE4-D279BA6E70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64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41086" y="1022139"/>
            <a:ext cx="4538500" cy="514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0" y="0"/>
            <a:ext cx="12192000" cy="713874"/>
          </a:xfrm>
          <a:prstGeom prst="rect">
            <a:avLst/>
          </a:prstGeom>
          <a:solidFill>
            <a:srgbClr val="2E2E2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713874"/>
            <a:ext cx="12192000" cy="49530"/>
          </a:xfrm>
          <a:prstGeom prst="rect">
            <a:avLst/>
          </a:prstGeom>
          <a:solidFill>
            <a:srgbClr val="4FB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01600" y="106873"/>
            <a:ext cx="11950970" cy="533400"/>
          </a:xfrm>
        </p:spPr>
        <p:txBody>
          <a:bodyPr>
            <a:normAutofit/>
          </a:bodyPr>
          <a:lstStyle>
            <a:lvl1pPr>
              <a:defRPr lang="en-US" sz="3200" b="1" kern="1200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C088FA5-AD2D-4599-A742-3BFA09C44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BDE7ACF5-B3BB-4354-BAF6-EC5627F886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8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93869"/>
            <a:ext cx="5387975" cy="416720"/>
          </a:xfrm>
        </p:spPr>
        <p:txBody>
          <a:bodyPr anchor="b">
            <a:noAutofit/>
          </a:bodyPr>
          <a:lstStyle>
            <a:lvl1pPr marL="0" indent="0">
              <a:buNone/>
              <a:defRPr sz="2600" b="1">
                <a:solidFill>
                  <a:srgbClr val="00B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470781"/>
            <a:ext cx="5387975" cy="4589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995644"/>
            <a:ext cx="5486400" cy="414945"/>
          </a:xfrm>
        </p:spPr>
        <p:txBody>
          <a:bodyPr anchor="b">
            <a:noAutofit/>
          </a:bodyPr>
          <a:lstStyle>
            <a:lvl1pPr marL="0" indent="0">
              <a:buNone/>
              <a:defRPr sz="2600" b="1">
                <a:solidFill>
                  <a:srgbClr val="00B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1470781"/>
            <a:ext cx="5486400" cy="4589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0" y="0"/>
            <a:ext cx="12192000" cy="713874"/>
          </a:xfrm>
          <a:prstGeom prst="rect">
            <a:avLst/>
          </a:prstGeom>
          <a:solidFill>
            <a:srgbClr val="2E2E2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0" y="713874"/>
            <a:ext cx="12192000" cy="49530"/>
          </a:xfrm>
          <a:prstGeom prst="rect">
            <a:avLst/>
          </a:prstGeom>
          <a:solidFill>
            <a:srgbClr val="4FB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101600" y="106873"/>
            <a:ext cx="11950970" cy="533400"/>
          </a:xfrm>
        </p:spPr>
        <p:txBody>
          <a:bodyPr>
            <a:normAutofit/>
          </a:bodyPr>
          <a:lstStyle>
            <a:lvl1pPr>
              <a:defRPr lang="en-US" sz="3200" b="1" kern="1200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B22693-EC6A-40F1-A226-AD3607721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10C4D36-A726-4906-8048-C1A88E8ED0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04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-2163" y="2410"/>
            <a:ext cx="12192000" cy="713874"/>
          </a:xfrm>
          <a:prstGeom prst="rect">
            <a:avLst/>
          </a:prstGeom>
          <a:solidFill>
            <a:srgbClr val="2E2E2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713874"/>
            <a:ext cx="12192000" cy="49530"/>
          </a:xfrm>
          <a:prstGeom prst="rect">
            <a:avLst/>
          </a:prstGeom>
          <a:solidFill>
            <a:srgbClr val="4FB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93869"/>
            <a:ext cx="5387975" cy="446460"/>
          </a:xfrm>
        </p:spPr>
        <p:txBody>
          <a:bodyPr anchor="b">
            <a:noAutofit/>
          </a:bodyPr>
          <a:lstStyle>
            <a:lvl1pPr marL="0" indent="0">
              <a:buNone/>
              <a:defRPr sz="2600" b="1">
                <a:solidFill>
                  <a:srgbClr val="00B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481319"/>
            <a:ext cx="5387975" cy="19850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995644"/>
            <a:ext cx="5486400" cy="444685"/>
          </a:xfrm>
        </p:spPr>
        <p:txBody>
          <a:bodyPr anchor="b">
            <a:noAutofit/>
          </a:bodyPr>
          <a:lstStyle>
            <a:lvl1pPr marL="0" indent="0">
              <a:buNone/>
              <a:defRPr sz="2600" b="1">
                <a:solidFill>
                  <a:srgbClr val="00B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1481319"/>
            <a:ext cx="5486400" cy="198504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952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2"/>
          <p:cNvSpPr>
            <a:spLocks noGrp="1"/>
          </p:cNvSpPr>
          <p:nvPr>
            <p:ph type="body" idx="12"/>
          </p:nvPr>
        </p:nvSpPr>
        <p:spPr>
          <a:xfrm>
            <a:off x="609600" y="3683531"/>
            <a:ext cx="5387975" cy="446460"/>
          </a:xfrm>
        </p:spPr>
        <p:txBody>
          <a:bodyPr anchor="b">
            <a:noAutofit/>
          </a:bodyPr>
          <a:lstStyle>
            <a:lvl1pPr marL="0" indent="0">
              <a:buNone/>
              <a:defRPr sz="2600" b="1">
                <a:solidFill>
                  <a:srgbClr val="00B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3"/>
          </p:nvPr>
        </p:nvSpPr>
        <p:spPr>
          <a:xfrm>
            <a:off x="609600" y="4176957"/>
            <a:ext cx="5387975" cy="19850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0" y="3685306"/>
            <a:ext cx="5486400" cy="444685"/>
          </a:xfrm>
        </p:spPr>
        <p:txBody>
          <a:bodyPr anchor="b">
            <a:noAutofit/>
          </a:bodyPr>
          <a:lstStyle>
            <a:lvl1pPr marL="0" indent="0">
              <a:buNone/>
              <a:defRPr sz="2600" b="1">
                <a:solidFill>
                  <a:srgbClr val="00B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Content Placeholder 5"/>
          <p:cNvSpPr>
            <a:spLocks noGrp="1"/>
          </p:cNvSpPr>
          <p:nvPr>
            <p:ph sz="quarter" idx="15"/>
          </p:nvPr>
        </p:nvSpPr>
        <p:spPr>
          <a:xfrm>
            <a:off x="6096000" y="4176957"/>
            <a:ext cx="5486400" cy="19850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97276" y="96740"/>
            <a:ext cx="11993123" cy="533400"/>
          </a:xfrm>
        </p:spPr>
        <p:txBody>
          <a:bodyPr>
            <a:normAutofit/>
          </a:bodyPr>
          <a:lstStyle>
            <a:lvl1pPr>
              <a:defRPr lang="en-US" sz="3200" b="1" kern="1200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A042391D-0FB0-4FCF-B603-F0AB137A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27" name="Picture 2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12B82E3-38DD-464B-89EA-420AC5391A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88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11059886" y="648698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570913" algn="r"/>
              </a:tabLst>
              <a:defRPr/>
            </a:pPr>
            <a:r>
              <a:rPr lang="en-US" sz="1200" baseline="0" dirty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fld id="{D86EF3BE-F1C3-4B71-BB2D-0253AFF29FF2}" type="slidenum">
              <a:rPr lang="en-US" sz="1200" smtClean="0">
                <a:solidFill>
                  <a:schemeClr val="bg2">
                    <a:lumMod val="1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570913" algn="r"/>
                </a:tabLst>
                <a:defRPr/>
              </a:pPr>
              <a:t>‹#›</a:t>
            </a:fld>
            <a:endParaRPr lang="en-US" sz="1800" dirty="0">
              <a:solidFill>
                <a:schemeClr val="bg2">
                  <a:lumMod val="1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2192000" cy="713874"/>
          </a:xfrm>
          <a:prstGeom prst="rect">
            <a:avLst/>
          </a:prstGeom>
          <a:solidFill>
            <a:srgbClr val="2E2E2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0" y="713874"/>
            <a:ext cx="12192000" cy="49530"/>
          </a:xfrm>
          <a:prstGeom prst="rect">
            <a:avLst/>
          </a:prstGeom>
          <a:solidFill>
            <a:srgbClr val="4FB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101600" y="106873"/>
            <a:ext cx="12090400" cy="533400"/>
          </a:xfrm>
        </p:spPr>
        <p:txBody>
          <a:bodyPr>
            <a:normAutofit/>
          </a:bodyPr>
          <a:lstStyle>
            <a:lvl1pPr>
              <a:defRPr lang="en-US" sz="3200" b="1" kern="1200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0742952-6667-4C5E-AE15-0D2B033B9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8202" y="6356350"/>
            <a:ext cx="9505665" cy="365125"/>
          </a:xfrm>
        </p:spPr>
        <p:txBody>
          <a:bodyPr/>
          <a:lstStyle>
            <a:lvl1pPr>
              <a:defRPr>
                <a:solidFill>
                  <a:srgbClr val="767474"/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3D249A3-AEB2-45AE-86C1-CA06378EB8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01" y="6272541"/>
            <a:ext cx="968922" cy="44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628" y="0"/>
            <a:ext cx="11032958" cy="597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453" y="1114425"/>
            <a:ext cx="11026133" cy="5047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Phasor Monitoring Product Overview –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353685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 baseline="0" dirty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341313" indent="-341313" algn="l" defTabSz="914400" rtl="0" eaLnBrk="1" latinLnBrk="0" hangingPunct="1">
        <a:lnSpc>
          <a:spcPct val="90000"/>
        </a:lnSpc>
        <a:spcBef>
          <a:spcPts val="1000"/>
        </a:spcBef>
        <a:buSzPct val="80000"/>
        <a:buFontTx/>
        <a:buBlip>
          <a:blip r:embed="rId1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1775" algn="l" defTabSz="914400" rtl="0" eaLnBrk="1" latinLnBrk="0" hangingPunct="1">
        <a:lnSpc>
          <a:spcPct val="90000"/>
        </a:lnSpc>
        <a:spcBef>
          <a:spcPts val="500"/>
        </a:spcBef>
        <a:buClr>
          <a:srgbClr val="0079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4075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87438" indent="-233363" algn="l" defTabSz="914400" rtl="0" eaLnBrk="1" latinLnBrk="0" hangingPunct="1">
        <a:lnSpc>
          <a:spcPct val="90000"/>
        </a:lnSpc>
        <a:spcBef>
          <a:spcPts val="500"/>
        </a:spcBef>
        <a:buClr>
          <a:srgbClr val="007900"/>
        </a:buClr>
        <a:buFont typeface="Arial" panose="020B0604020202020204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1255713" indent="-168275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›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900" dirty="0"/>
              <a:t>GPA Organization Chart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34C12E-4D1C-4A88-8A96-2E992122259E}"/>
              </a:ext>
            </a:extLst>
          </p:cNvPr>
          <p:cNvSpPr txBox="1"/>
          <p:nvPr/>
        </p:nvSpPr>
        <p:spPr>
          <a:xfrm>
            <a:off x="610529" y="-374615"/>
            <a:ext cx="11480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US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April 30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Grid Protection Alliance (GPA) · GitHub">
            <a:extLst>
              <a:ext uri="{FF2B5EF4-FFF2-40B4-BE49-F238E27FC236}">
                <a16:creationId xmlns:a16="http://schemas.microsoft.com/office/drawing/2014/main" id="{FDB337DC-499E-4C06-B214-041168B4A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24" y="179235"/>
            <a:ext cx="1591942" cy="1591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71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6DBC36-2311-502F-1994-DE6AA24D9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GPA Org Chart – April 2025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A7BEF3-CE57-C815-4DCD-176E0D65E2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67765"/>
            <a:ext cx="12127717" cy="494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200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11999</TotalTime>
  <Words>13</Words>
  <Application>Microsoft Office PowerPoint</Application>
  <PresentationFormat>Widescreen</PresentationFormat>
  <Paragraphs>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1_Office Theme</vt:lpstr>
      <vt:lpstr>GPA Organization Chart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 Robertson</dc:creator>
  <cp:lastModifiedBy>Christoph Lackner</cp:lastModifiedBy>
  <cp:revision>380</cp:revision>
  <cp:lastPrinted>2023-05-11T16:23:41Z</cp:lastPrinted>
  <dcterms:created xsi:type="dcterms:W3CDTF">2017-03-19T13:38:12Z</dcterms:created>
  <dcterms:modified xsi:type="dcterms:W3CDTF">2025-04-30T17:22:54Z</dcterms:modified>
</cp:coreProperties>
</file>