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B9B095-5797-49E8-9E8C-F06C762181B4}" v="16" dt="2024-04-25T14:40:01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Wills" userId="a32d244d-3bb4-4e77-8afa-17c481dd091e" providerId="ADAL" clId="{AFB9B095-5797-49E8-9E8C-F06C762181B4}"/>
    <pc:docChg chg="undo custSel modSld">
      <pc:chgData name="Erika Wills" userId="a32d244d-3bb4-4e77-8afa-17c481dd091e" providerId="ADAL" clId="{AFB9B095-5797-49E8-9E8C-F06C762181B4}" dt="2024-04-25T14:42:04.107" v="711" actId="1037"/>
      <pc:docMkLst>
        <pc:docMk/>
      </pc:docMkLst>
      <pc:sldChg chg="addSp delSp modSp mod">
        <pc:chgData name="Erika Wills" userId="a32d244d-3bb4-4e77-8afa-17c481dd091e" providerId="ADAL" clId="{AFB9B095-5797-49E8-9E8C-F06C762181B4}" dt="2024-04-25T14:42:04.107" v="711" actId="1037"/>
        <pc:sldMkLst>
          <pc:docMk/>
          <pc:sldMk cId="3148993655" sldId="256"/>
        </pc:sldMkLst>
        <pc:spChg chg="add mod">
          <ac:chgData name="Erika Wills" userId="a32d244d-3bb4-4e77-8afa-17c481dd091e" providerId="ADAL" clId="{AFB9B095-5797-49E8-9E8C-F06C762181B4}" dt="2024-04-25T14:01:41.218" v="131" actId="164"/>
          <ac:spMkLst>
            <pc:docMk/>
            <pc:sldMk cId="3148993655" sldId="256"/>
            <ac:spMk id="2" creationId="{622B252B-3607-B1C0-D2F4-3EDE6A91211F}"/>
          </ac:spMkLst>
        </pc:spChg>
        <pc:spChg chg="add mod">
          <ac:chgData name="Erika Wills" userId="a32d244d-3bb4-4e77-8afa-17c481dd091e" providerId="ADAL" clId="{AFB9B095-5797-49E8-9E8C-F06C762181B4}" dt="2024-04-25T14:01:45.598" v="132" actId="164"/>
          <ac:spMkLst>
            <pc:docMk/>
            <pc:sldMk cId="3148993655" sldId="256"/>
            <ac:spMk id="3" creationId="{000E247A-4DF8-ADC3-EEF8-A0E2FA5B86D4}"/>
          </ac:spMkLst>
        </pc:spChg>
        <pc:spChg chg="add mod">
          <ac:chgData name="Erika Wills" userId="a32d244d-3bb4-4e77-8afa-17c481dd091e" providerId="ADAL" clId="{AFB9B095-5797-49E8-9E8C-F06C762181B4}" dt="2024-04-25T14:03:55.625" v="161" actId="164"/>
          <ac:spMkLst>
            <pc:docMk/>
            <pc:sldMk cId="3148993655" sldId="256"/>
            <ac:spMk id="4" creationId="{CBE305EF-0D49-9611-6723-33718ADCA62F}"/>
          </ac:spMkLst>
        </pc:spChg>
        <pc:spChg chg="add del mod">
          <ac:chgData name="Erika Wills" userId="a32d244d-3bb4-4e77-8afa-17c481dd091e" providerId="ADAL" clId="{AFB9B095-5797-49E8-9E8C-F06C762181B4}" dt="2024-04-25T14:02:32.696" v="140"/>
          <ac:spMkLst>
            <pc:docMk/>
            <pc:sldMk cId="3148993655" sldId="256"/>
            <ac:spMk id="17" creationId="{320A7583-1646-403D-FD6E-8DED74ACFBCF}"/>
          </ac:spMkLst>
        </pc:spChg>
        <pc:spChg chg="mod">
          <ac:chgData name="Erika Wills" userId="a32d244d-3bb4-4e77-8afa-17c481dd091e" providerId="ADAL" clId="{AFB9B095-5797-49E8-9E8C-F06C762181B4}" dt="2024-04-25T14:01:34.764" v="129" actId="165"/>
          <ac:spMkLst>
            <pc:docMk/>
            <pc:sldMk cId="3148993655" sldId="256"/>
            <ac:spMk id="21" creationId="{201320C6-5200-D377-258C-5BC1BE261CA4}"/>
          </ac:spMkLst>
        </pc:spChg>
        <pc:spChg chg="mod">
          <ac:chgData name="Erika Wills" userId="a32d244d-3bb4-4e77-8afa-17c481dd091e" providerId="ADAL" clId="{AFB9B095-5797-49E8-9E8C-F06C762181B4}" dt="2024-04-25T14:01:34.764" v="129" actId="165"/>
          <ac:spMkLst>
            <pc:docMk/>
            <pc:sldMk cId="3148993655" sldId="256"/>
            <ac:spMk id="22" creationId="{B900F7FE-FA4B-C13A-9030-E21BCAEE7E78}"/>
          </ac:spMkLst>
        </pc:spChg>
        <pc:spChg chg="add mod">
          <ac:chgData name="Erika Wills" userId="a32d244d-3bb4-4e77-8afa-17c481dd091e" providerId="ADAL" clId="{AFB9B095-5797-49E8-9E8C-F06C762181B4}" dt="2024-04-25T14:31:15.880" v="345" actId="404"/>
          <ac:spMkLst>
            <pc:docMk/>
            <pc:sldMk cId="3148993655" sldId="256"/>
            <ac:spMk id="68" creationId="{16BA8ECB-F262-80D4-006E-0048E2C5A35A}"/>
          </ac:spMkLst>
        </pc:spChg>
        <pc:spChg chg="mod ord">
          <ac:chgData name="Erika Wills" userId="a32d244d-3bb4-4e77-8afa-17c481dd091e" providerId="ADAL" clId="{AFB9B095-5797-49E8-9E8C-F06C762181B4}" dt="2024-04-25T14:39:54.363" v="655" actId="164"/>
          <ac:spMkLst>
            <pc:docMk/>
            <pc:sldMk cId="3148993655" sldId="256"/>
            <ac:spMk id="95" creationId="{82935ED6-7B4A-17E2-A657-31D48507DA1F}"/>
          </ac:spMkLst>
        </pc:spChg>
        <pc:spChg chg="mod topLvl">
          <ac:chgData name="Erika Wills" userId="a32d244d-3bb4-4e77-8afa-17c481dd091e" providerId="ADAL" clId="{AFB9B095-5797-49E8-9E8C-F06C762181B4}" dt="2024-04-25T14:36:31.380" v="614" actId="13822"/>
          <ac:spMkLst>
            <pc:docMk/>
            <pc:sldMk cId="3148993655" sldId="256"/>
            <ac:spMk id="96" creationId="{93635ED1-0E69-EDD2-364A-B9579E695232}"/>
          </ac:spMkLst>
        </pc:spChg>
        <pc:spChg chg="mod">
          <ac:chgData name="Erika Wills" userId="a32d244d-3bb4-4e77-8afa-17c481dd091e" providerId="ADAL" clId="{AFB9B095-5797-49E8-9E8C-F06C762181B4}" dt="2024-04-25T14:36:21.671" v="612" actId="13822"/>
          <ac:spMkLst>
            <pc:docMk/>
            <pc:sldMk cId="3148993655" sldId="256"/>
            <ac:spMk id="97" creationId="{D5C8F61D-2556-597B-9867-F8769FCD90D7}"/>
          </ac:spMkLst>
        </pc:spChg>
        <pc:spChg chg="mod ord topLvl">
          <ac:chgData name="Erika Wills" userId="a32d244d-3bb4-4e77-8afa-17c481dd091e" providerId="ADAL" clId="{AFB9B095-5797-49E8-9E8C-F06C762181B4}" dt="2024-04-25T14:35:56.411" v="608" actId="171"/>
          <ac:spMkLst>
            <pc:docMk/>
            <pc:sldMk cId="3148993655" sldId="256"/>
            <ac:spMk id="98" creationId="{0CF2A42E-4B6A-2EFC-E5AD-C6775C93D3DC}"/>
          </ac:spMkLst>
        </pc:spChg>
        <pc:spChg chg="mod">
          <ac:chgData name="Erika Wills" userId="a32d244d-3bb4-4e77-8afa-17c481dd091e" providerId="ADAL" clId="{AFB9B095-5797-49E8-9E8C-F06C762181B4}" dt="2024-04-25T14:40:01.337" v="656" actId="164"/>
          <ac:spMkLst>
            <pc:docMk/>
            <pc:sldMk cId="3148993655" sldId="256"/>
            <ac:spMk id="99" creationId="{E40AB5AE-D323-5817-4E37-2DC384B8AF9B}"/>
          </ac:spMkLst>
        </pc:spChg>
        <pc:spChg chg="mod">
          <ac:chgData name="Erika Wills" userId="a32d244d-3bb4-4e77-8afa-17c481dd091e" providerId="ADAL" clId="{AFB9B095-5797-49E8-9E8C-F06C762181B4}" dt="2024-04-25T14:36:26.160" v="613" actId="13822"/>
          <ac:spMkLst>
            <pc:docMk/>
            <pc:sldMk cId="3148993655" sldId="256"/>
            <ac:spMk id="100" creationId="{7F781283-F23D-8536-7EEA-2C3FA707DF55}"/>
          </ac:spMkLst>
        </pc:spChg>
        <pc:spChg chg="mod topLvl">
          <ac:chgData name="Erika Wills" userId="a32d244d-3bb4-4e77-8afa-17c481dd091e" providerId="ADAL" clId="{AFB9B095-5797-49E8-9E8C-F06C762181B4}" dt="2024-04-25T14:33:43.690" v="587" actId="164"/>
          <ac:spMkLst>
            <pc:docMk/>
            <pc:sldMk cId="3148993655" sldId="256"/>
            <ac:spMk id="102" creationId="{FBFF1051-B712-3E23-DC74-6C6E3FF783B5}"/>
          </ac:spMkLst>
        </pc:spChg>
        <pc:grpChg chg="add mod">
          <ac:chgData name="Erika Wills" userId="a32d244d-3bb4-4e77-8afa-17c481dd091e" providerId="ADAL" clId="{AFB9B095-5797-49E8-9E8C-F06C762181B4}" dt="2024-04-25T14:03:55.625" v="161" actId="164"/>
          <ac:grpSpMkLst>
            <pc:docMk/>
            <pc:sldMk cId="3148993655" sldId="256"/>
            <ac:grpSpMk id="6" creationId="{22E65267-6163-4A5B-E9FD-B5C9F2758EE1}"/>
          </ac:grpSpMkLst>
        </pc:grpChg>
        <pc:grpChg chg="add mod">
          <ac:chgData name="Erika Wills" userId="a32d244d-3bb4-4e77-8afa-17c481dd091e" providerId="ADAL" clId="{AFB9B095-5797-49E8-9E8C-F06C762181B4}" dt="2024-04-25T14:42:04.107" v="711" actId="1037"/>
          <ac:grpSpMkLst>
            <pc:docMk/>
            <pc:sldMk cId="3148993655" sldId="256"/>
            <ac:grpSpMk id="8" creationId="{27ECC9BF-C0EA-D476-F1A9-3A66175BABC5}"/>
          </ac:grpSpMkLst>
        </pc:grpChg>
        <pc:grpChg chg="add mod">
          <ac:chgData name="Erika Wills" userId="a32d244d-3bb4-4e77-8afa-17c481dd091e" providerId="ADAL" clId="{AFB9B095-5797-49E8-9E8C-F06C762181B4}" dt="2024-04-25T14:42:04.107" v="711" actId="1037"/>
          <ac:grpSpMkLst>
            <pc:docMk/>
            <pc:sldMk cId="3148993655" sldId="256"/>
            <ac:grpSpMk id="9" creationId="{6CA41C0F-CC8D-775A-D1EF-C0C95B10676D}"/>
          </ac:grpSpMkLst>
        </pc:grpChg>
        <pc:grpChg chg="add del mod">
          <ac:chgData name="Erika Wills" userId="a32d244d-3bb4-4e77-8afa-17c481dd091e" providerId="ADAL" clId="{AFB9B095-5797-49E8-9E8C-F06C762181B4}" dt="2024-04-25T14:32:51.910" v="539" actId="165"/>
          <ac:grpSpMkLst>
            <pc:docMk/>
            <pc:sldMk cId="3148993655" sldId="256"/>
            <ac:grpSpMk id="11" creationId="{517C6D10-7B47-C581-F5DF-D6F2F0EDFD40}"/>
          </ac:grpSpMkLst>
        </pc:grpChg>
        <pc:grpChg chg="mod">
          <ac:chgData name="Erika Wills" userId="a32d244d-3bb4-4e77-8afa-17c481dd091e" providerId="ADAL" clId="{AFB9B095-5797-49E8-9E8C-F06C762181B4}" dt="2024-04-25T14:39:54.363" v="655" actId="164"/>
          <ac:grpSpMkLst>
            <pc:docMk/>
            <pc:sldMk cId="3148993655" sldId="256"/>
            <ac:grpSpMk id="27" creationId="{9DD2CB7B-F12B-5212-5EB4-376DBF6B00E3}"/>
          </ac:grpSpMkLst>
        </pc:grpChg>
        <pc:grpChg chg="mod topLvl">
          <ac:chgData name="Erika Wills" userId="a32d244d-3bb4-4e77-8afa-17c481dd091e" providerId="ADAL" clId="{AFB9B095-5797-49E8-9E8C-F06C762181B4}" dt="2024-04-25T14:01:37.969" v="130" actId="164"/>
          <ac:grpSpMkLst>
            <pc:docMk/>
            <pc:sldMk cId="3148993655" sldId="256"/>
            <ac:grpSpMk id="28" creationId="{0CDA5EDF-638E-E6D3-B229-5026873FCE24}"/>
          </ac:grpSpMkLst>
        </pc:grpChg>
        <pc:grpChg chg="mod topLvl">
          <ac:chgData name="Erika Wills" userId="a32d244d-3bb4-4e77-8afa-17c481dd091e" providerId="ADAL" clId="{AFB9B095-5797-49E8-9E8C-F06C762181B4}" dt="2024-04-25T14:01:37.969" v="130" actId="164"/>
          <ac:grpSpMkLst>
            <pc:docMk/>
            <pc:sldMk cId="3148993655" sldId="256"/>
            <ac:grpSpMk id="29" creationId="{4329344F-3521-CA3C-CD5D-5FF666198A9F}"/>
          </ac:grpSpMkLst>
        </pc:grpChg>
        <pc:grpChg chg="mod">
          <ac:chgData name="Erika Wills" userId="a32d244d-3bb4-4e77-8afa-17c481dd091e" providerId="ADAL" clId="{AFB9B095-5797-49E8-9E8C-F06C762181B4}" dt="2024-04-25T14:40:01.337" v="656" actId="164"/>
          <ac:grpSpMkLst>
            <pc:docMk/>
            <pc:sldMk cId="3148993655" sldId="256"/>
            <ac:grpSpMk id="30" creationId="{2A3B472F-D836-555B-6519-C2195D740009}"/>
          </ac:grpSpMkLst>
        </pc:grpChg>
        <pc:grpChg chg="add mod">
          <ac:chgData name="Erika Wills" userId="a32d244d-3bb4-4e77-8afa-17c481dd091e" providerId="ADAL" clId="{AFB9B095-5797-49E8-9E8C-F06C762181B4}" dt="2024-04-25T14:42:04.107" v="711" actId="1037"/>
          <ac:grpSpMkLst>
            <pc:docMk/>
            <pc:sldMk cId="3148993655" sldId="256"/>
            <ac:grpSpMk id="34" creationId="{460DED89-2C0F-C9DA-5DE7-A8372D41A2CB}"/>
          </ac:grpSpMkLst>
        </pc:grpChg>
        <pc:grpChg chg="add mod">
          <ac:chgData name="Erika Wills" userId="a32d244d-3bb4-4e77-8afa-17c481dd091e" providerId="ADAL" clId="{AFB9B095-5797-49E8-9E8C-F06C762181B4}" dt="2024-04-25T14:33:43.690" v="587" actId="164"/>
          <ac:grpSpMkLst>
            <pc:docMk/>
            <pc:sldMk cId="3148993655" sldId="256"/>
            <ac:grpSpMk id="73" creationId="{1DF0E8A3-4055-0CCE-81C6-F5D87E2F163C}"/>
          </ac:grpSpMkLst>
        </pc:grpChg>
        <pc:grpChg chg="add mod">
          <ac:chgData name="Erika Wills" userId="a32d244d-3bb4-4e77-8afa-17c481dd091e" providerId="ADAL" clId="{AFB9B095-5797-49E8-9E8C-F06C762181B4}" dt="2024-04-25T14:42:04.107" v="711" actId="1037"/>
          <ac:grpSpMkLst>
            <pc:docMk/>
            <pc:sldMk cId="3148993655" sldId="256"/>
            <ac:grpSpMk id="80" creationId="{767085EC-208A-FD84-10B0-FF91348704A7}"/>
          </ac:grpSpMkLst>
        </pc:grpChg>
        <pc:grpChg chg="add mod">
          <ac:chgData name="Erika Wills" userId="a32d244d-3bb4-4e77-8afa-17c481dd091e" providerId="ADAL" clId="{AFB9B095-5797-49E8-9E8C-F06C762181B4}" dt="2024-04-25T14:42:04.107" v="711" actId="1037"/>
          <ac:grpSpMkLst>
            <pc:docMk/>
            <pc:sldMk cId="3148993655" sldId="256"/>
            <ac:grpSpMk id="85" creationId="{1B6B4F49-E0AB-B312-A87E-BC2BB4948582}"/>
          </ac:grpSpMkLst>
        </pc:grpChg>
        <pc:grpChg chg="add mod">
          <ac:chgData name="Erika Wills" userId="a32d244d-3bb4-4e77-8afa-17c481dd091e" providerId="ADAL" clId="{AFB9B095-5797-49E8-9E8C-F06C762181B4}" dt="2024-04-25T14:42:04.107" v="711" actId="1037"/>
          <ac:grpSpMkLst>
            <pc:docMk/>
            <pc:sldMk cId="3148993655" sldId="256"/>
            <ac:grpSpMk id="86" creationId="{983DBF9A-8E27-847E-175C-BC462DE5D3B1}"/>
          </ac:grpSpMkLst>
        </pc:grpChg>
        <pc:grpChg chg="del">
          <ac:chgData name="Erika Wills" userId="a32d244d-3bb4-4e77-8afa-17c481dd091e" providerId="ADAL" clId="{AFB9B095-5797-49E8-9E8C-F06C762181B4}" dt="2024-04-25T14:01:34.764" v="129" actId="165"/>
          <ac:grpSpMkLst>
            <pc:docMk/>
            <pc:sldMk cId="3148993655" sldId="256"/>
            <ac:grpSpMk id="101" creationId="{774635C7-AB3C-F968-E2AB-75EA009DE5C8}"/>
          </ac:grpSpMkLst>
        </pc:grpChg>
        <pc:picChg chg="mod">
          <ac:chgData name="Erika Wills" userId="a32d244d-3bb4-4e77-8afa-17c481dd091e" providerId="ADAL" clId="{AFB9B095-5797-49E8-9E8C-F06C762181B4}" dt="2024-04-25T14:01:34.764" v="129" actId="165"/>
          <ac:picMkLst>
            <pc:docMk/>
            <pc:sldMk cId="3148993655" sldId="256"/>
            <ac:picMk id="5" creationId="{95DEC555-EA7C-F99C-3062-E3C6270074A8}"/>
          </ac:picMkLst>
        </pc:picChg>
        <pc:picChg chg="mod">
          <ac:chgData name="Erika Wills" userId="a32d244d-3bb4-4e77-8afa-17c481dd091e" providerId="ADAL" clId="{AFB9B095-5797-49E8-9E8C-F06C762181B4}" dt="2024-04-25T14:01:34.764" v="129" actId="165"/>
          <ac:picMkLst>
            <pc:docMk/>
            <pc:sldMk cId="3148993655" sldId="256"/>
            <ac:picMk id="10" creationId="{77C1E73D-3F22-5B23-C33C-0124248591DE}"/>
          </ac:picMkLst>
        </pc:picChg>
        <pc:picChg chg="mod">
          <ac:chgData name="Erika Wills" userId="a32d244d-3bb4-4e77-8afa-17c481dd091e" providerId="ADAL" clId="{AFB9B095-5797-49E8-9E8C-F06C762181B4}" dt="2024-04-25T14:01:41.218" v="131" actId="164"/>
          <ac:picMkLst>
            <pc:docMk/>
            <pc:sldMk cId="3148993655" sldId="256"/>
            <ac:picMk id="104" creationId="{7D0A48F5-FD95-C280-D7D3-806B297C57F4}"/>
          </ac:picMkLst>
        </pc:picChg>
        <pc:picChg chg="mod topLvl">
          <ac:chgData name="Erika Wills" userId="a32d244d-3bb4-4e77-8afa-17c481dd091e" providerId="ADAL" clId="{AFB9B095-5797-49E8-9E8C-F06C762181B4}" dt="2024-04-25T14:33:43.690" v="587" actId="164"/>
          <ac:picMkLst>
            <pc:docMk/>
            <pc:sldMk cId="3148993655" sldId="256"/>
            <ac:picMk id="106" creationId="{F3989AE1-8201-C50C-F7F3-FB71AB6E15AA}"/>
          </ac:picMkLst>
        </pc:picChg>
        <pc:picChg chg="mod">
          <ac:chgData name="Erika Wills" userId="a32d244d-3bb4-4e77-8afa-17c481dd091e" providerId="ADAL" clId="{AFB9B095-5797-49E8-9E8C-F06C762181B4}" dt="2024-04-25T14:01:45.598" v="132" actId="164"/>
          <ac:picMkLst>
            <pc:docMk/>
            <pc:sldMk cId="3148993655" sldId="256"/>
            <ac:picMk id="108" creationId="{730CC9F7-4EAD-7721-14F4-34AD8F9F6E5C}"/>
          </ac:picMkLst>
        </pc:picChg>
        <pc:picChg chg="mod topLvl">
          <ac:chgData name="Erika Wills" userId="a32d244d-3bb4-4e77-8afa-17c481dd091e" providerId="ADAL" clId="{AFB9B095-5797-49E8-9E8C-F06C762181B4}" dt="2024-04-25T14:33:43.690" v="587" actId="164"/>
          <ac:picMkLst>
            <pc:docMk/>
            <pc:sldMk cId="3148993655" sldId="256"/>
            <ac:picMk id="110" creationId="{5C569121-DDBA-4759-4C11-D0AE6FEB0B87}"/>
          </ac:picMkLst>
        </pc:picChg>
        <pc:picChg chg="mod">
          <ac:chgData name="Erika Wills" userId="a32d244d-3bb4-4e77-8afa-17c481dd091e" providerId="ADAL" clId="{AFB9B095-5797-49E8-9E8C-F06C762181B4}" dt="2024-04-25T14:01:41.218" v="131" actId="164"/>
          <ac:picMkLst>
            <pc:docMk/>
            <pc:sldMk cId="3148993655" sldId="256"/>
            <ac:picMk id="112" creationId="{65AB390F-470D-CA8D-D3AD-E8DF15AFD078}"/>
          </ac:picMkLst>
        </pc:picChg>
        <pc:picChg chg="mod">
          <ac:chgData name="Erika Wills" userId="a32d244d-3bb4-4e77-8afa-17c481dd091e" providerId="ADAL" clId="{AFB9B095-5797-49E8-9E8C-F06C762181B4}" dt="2024-04-25T14:01:45.598" v="132" actId="164"/>
          <ac:picMkLst>
            <pc:docMk/>
            <pc:sldMk cId="3148993655" sldId="256"/>
            <ac:picMk id="114" creationId="{D666D6C7-16A8-0978-4C5A-2BFDE03F268D}"/>
          </ac:picMkLst>
        </pc:picChg>
        <pc:picChg chg="mod topLvl">
          <ac:chgData name="Erika Wills" userId="a32d244d-3bb4-4e77-8afa-17c481dd091e" providerId="ADAL" clId="{AFB9B095-5797-49E8-9E8C-F06C762181B4}" dt="2024-04-25T14:33:43.690" v="587" actId="164"/>
          <ac:picMkLst>
            <pc:docMk/>
            <pc:sldMk cId="3148993655" sldId="256"/>
            <ac:picMk id="116" creationId="{782E6BA9-8F3E-5E72-8E5E-431E3A1B21EB}"/>
          </ac:picMkLst>
        </pc:picChg>
        <pc:cxnChg chg="add mo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15" creationId="{E968ADCE-602C-1A32-070A-12AAAA21E948}"/>
          </ac:cxnSpMkLst>
        </pc:cxnChg>
        <pc:cxnChg chg="add mo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19" creationId="{8B7B64EB-826E-5B62-6B4B-5847B2B82496}"/>
          </ac:cxnSpMkLst>
        </pc:cxnChg>
        <pc:cxnChg chg="add mo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25" creationId="{5DF5FA72-5282-DF1F-16E8-403CA47FB64D}"/>
          </ac:cxnSpMkLst>
        </pc:cxnChg>
        <pc:cxnChg chg="add mo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31" creationId="{99F1B205-691C-7FBB-F51B-1CCC1DED2927}"/>
          </ac:cxnSpMkLst>
        </pc:cxnChg>
        <pc:cxnChg chg="add mod or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36" creationId="{CAAED10C-EC72-A61D-017C-ED1D3429D7DE}"/>
          </ac:cxnSpMkLst>
        </pc:cxnChg>
        <pc:cxnChg chg="add del mod">
          <ac:chgData name="Erika Wills" userId="a32d244d-3bb4-4e77-8afa-17c481dd091e" providerId="ADAL" clId="{AFB9B095-5797-49E8-9E8C-F06C762181B4}" dt="2024-04-25T14:05:19.461" v="175" actId="478"/>
          <ac:cxnSpMkLst>
            <pc:docMk/>
            <pc:sldMk cId="3148993655" sldId="256"/>
            <ac:cxnSpMk id="42" creationId="{F1B9C996-F952-D197-CB16-0460141DBFA1}"/>
          </ac:cxnSpMkLst>
        </pc:cxnChg>
        <pc:cxnChg chg="add mo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44" creationId="{DAA4A240-8962-1626-BA6B-C456EAB05F03}"/>
          </ac:cxnSpMkLst>
        </pc:cxnChg>
        <pc:cxnChg chg="add del mod">
          <ac:chgData name="Erika Wills" userId="a32d244d-3bb4-4e77-8afa-17c481dd091e" providerId="ADAL" clId="{AFB9B095-5797-49E8-9E8C-F06C762181B4}" dt="2024-04-25T14:05:51.522" v="181" actId="478"/>
          <ac:cxnSpMkLst>
            <pc:docMk/>
            <pc:sldMk cId="3148993655" sldId="256"/>
            <ac:cxnSpMk id="46" creationId="{CBE7E4CA-038C-7754-EFD8-03ECCF1C7F2C}"/>
          </ac:cxnSpMkLst>
        </pc:cxnChg>
        <pc:cxnChg chg="add mo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48" creationId="{66C90B1D-36D3-8785-F2EA-A9D1DBC00116}"/>
          </ac:cxnSpMkLst>
        </pc:cxnChg>
        <pc:cxnChg chg="add mo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50" creationId="{848ADE95-2174-E4AC-CEC1-60831783ACFA}"/>
          </ac:cxnSpMkLst>
        </pc:cxnChg>
        <pc:cxnChg chg="add mo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52" creationId="{0413A9AE-8C71-7677-D06E-B400D68D4B79}"/>
          </ac:cxnSpMkLst>
        </pc:cxnChg>
        <pc:cxnChg chg="add mod ord">
          <ac:chgData name="Erika Wills" userId="a32d244d-3bb4-4e77-8afa-17c481dd091e" providerId="ADAL" clId="{AFB9B095-5797-49E8-9E8C-F06C762181B4}" dt="2024-04-25T14:31:56.323" v="379" actId="1036"/>
          <ac:cxnSpMkLst>
            <pc:docMk/>
            <pc:sldMk cId="3148993655" sldId="256"/>
            <ac:cxnSpMk id="70" creationId="{4EF3D63C-FE37-F65A-3402-336BD4611D0E}"/>
          </ac:cxnSpMkLst>
        </pc:cxnChg>
        <pc:cxnChg chg="add mod ord">
          <ac:chgData name="Erika Wills" userId="a32d244d-3bb4-4e77-8afa-17c481dd091e" providerId="ADAL" clId="{AFB9B095-5797-49E8-9E8C-F06C762181B4}" dt="2024-04-25T14:42:04.107" v="711" actId="1037"/>
          <ac:cxnSpMkLst>
            <pc:docMk/>
            <pc:sldMk cId="3148993655" sldId="256"/>
            <ac:cxnSpMk id="84" creationId="{35997526-1BAD-90B7-5E31-219B76DAE89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D7DB8-045A-62ED-505E-62784C09A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44C96A-236B-4E4C-95E7-8D479B5F8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21B12-F1DB-A6C4-31D3-3985CE4D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399D7-ED01-C684-CB92-484D6DF00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D7401-3C74-D962-2259-1924AD16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3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73F57-CC76-70F2-B44D-9BDC1CD4A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6E9B8-272D-B9BA-F468-1D42EA42E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67F66-2D81-AC4E-23A9-FBC0A9255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264E9-37DD-6F50-E22E-AAF8C9BD1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EE894-4032-7EED-D6C2-1AAEB02F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0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54A89-EFEE-33AD-1911-FEE5C5E59E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6DF6AF-F6BC-F093-A898-6CB989528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BDDE9-3220-D1BD-9D11-FB8C0074C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33941-B5A8-46B3-E18C-E36DB1529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0ECF4-643A-53DB-01C6-262AC411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5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CFD6D-DC8C-9954-2D29-F0AEBA928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2F519-87D4-94C6-A9BE-D3E154F6A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4F2EF-BF4E-4206-45C0-24E7C3C24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6FC44-1B2F-E9A3-7E6E-88B0A7BC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2851D-1697-EC8D-DD66-F5B93B59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4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E4BD4-A35D-EA8D-7F6B-EF75953C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EB45C-A5C1-F7CF-0352-EEEC1D5D2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EC486-9859-D99E-0709-0527B13E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23BBF-7306-6426-9B52-0BC947FB8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CEBA5-ACA9-3043-7E41-80F332A5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5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916E8-CF3B-A106-8FA1-F32B43B4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A17BB-7593-FC49-7EB3-1BA20709A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0A612-80D5-24F8-3D63-992F137AE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098981-AB8A-ABBA-441A-EC15CE974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E3CAB-4D7C-2781-B10B-D1D3256C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A0D08-942A-8624-D478-976D51370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83D3-DC14-2A0E-6FBE-BD6313855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E5D08-3E63-B721-402B-E9AC63384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9A9F1-8E60-0288-2229-2F201347D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470A17-2656-F91A-3064-2D6AB49E5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FE736E-D294-7B86-70C9-B3B86F32E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D0362-5BDA-9107-378A-3D36F30C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15228C-CD6A-D6EE-505D-DA1CFBE6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AE5EB5-376D-B6E4-AA3A-A3CB52DE7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4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5873B-043F-A081-F009-7E61E4612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820B2A-556B-A3FB-4F67-AE52D6E6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DAEAF1-8254-FBD2-4E7E-09D47609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92FEBC-B01E-B145-A54A-2679DDD2E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9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A8799-483E-CC9B-C87F-201335136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C7F50D-99D7-EFB9-F1C8-CC15DC18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C92EF-930B-9FB4-E44D-DA9DA310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0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82A8D-1F51-2A5C-9F98-47B362C99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E04EE-849F-F37F-BBDE-56D14B697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B7D60-5776-397D-8CE7-81F907BF6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B4B38-D875-46C6-9BDA-7298511A4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B2872-D3B6-F23F-FE26-F2834F325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30A83-2B92-CC4B-3FE0-3B9BDB8DF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0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4D04B-1061-D88F-E58C-A658878DC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3C108B-807D-3DAF-1354-2031AB0915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B8575-AFC0-06B0-6715-10CF064A8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8317E-E1A1-8A88-9727-8064F7B4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D2CA0-06AC-C1A0-FD90-1F347D27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51C41-2FB1-BF15-B47C-D812721E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7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6AE778-80C4-50FE-963C-76D09F3EA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F7A0E-435E-093A-4E85-21BD5B765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27D4F-2C10-DA42-E36E-9EA9C2B47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4FF439-376C-4FDD-A144-5F33E7CBB19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2A40D-A835-BA7E-EE47-105740A9E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F66D2-B76C-D0CC-A855-BE018C655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D6DCCC-173E-44D9-893A-2AEF9E3D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>
            <a:extLst>
              <a:ext uri="{FF2B5EF4-FFF2-40B4-BE49-F238E27FC236}">
                <a16:creationId xmlns:a16="http://schemas.microsoft.com/office/drawing/2014/main" id="{1B6B4F49-E0AB-B312-A87E-BC2BB4948582}"/>
              </a:ext>
            </a:extLst>
          </p:cNvPr>
          <p:cNvGrpSpPr/>
          <p:nvPr/>
        </p:nvGrpSpPr>
        <p:grpSpPr>
          <a:xfrm>
            <a:off x="1311678" y="2423888"/>
            <a:ext cx="1258957" cy="1954697"/>
            <a:chOff x="908264" y="2463644"/>
            <a:chExt cx="1258957" cy="1954697"/>
          </a:xfrm>
        </p:grpSpPr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82935ED6-7B4A-17E2-A657-31D48507DA1F}"/>
                </a:ext>
              </a:extLst>
            </p:cNvPr>
            <p:cNvSpPr/>
            <p:nvPr/>
          </p:nvSpPr>
          <p:spPr>
            <a:xfrm>
              <a:off x="908264" y="2463644"/>
              <a:ext cx="1258957" cy="1954697"/>
            </a:xfrm>
            <a:prstGeom prst="round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noFill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DD2CB7B-F12B-5212-5EB4-376DBF6B00E3}"/>
                </a:ext>
              </a:extLst>
            </p:cNvPr>
            <p:cNvGrpSpPr/>
            <p:nvPr/>
          </p:nvGrpSpPr>
          <p:grpSpPr>
            <a:xfrm>
              <a:off x="1047664" y="2556409"/>
              <a:ext cx="980157" cy="1769167"/>
              <a:chOff x="686836" y="2107094"/>
              <a:chExt cx="980157" cy="1769167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83693208-8F27-9B47-4147-8FE131A323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86836" y="2421834"/>
                <a:ext cx="980157" cy="1454427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E6193FB-112F-C415-B31C-0E96CAC98B4E}"/>
                  </a:ext>
                </a:extLst>
              </p:cNvPr>
              <p:cNvSpPr txBox="1"/>
              <p:nvPr/>
            </p:nvSpPr>
            <p:spPr>
              <a:xfrm>
                <a:off x="893022" y="2107094"/>
                <a:ext cx="5902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/>
                  <a:t>Meters</a:t>
                </a:r>
              </a:p>
            </p:txBody>
          </p: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983DBF9A-8E27-847E-175C-BC462DE5D3B1}"/>
              </a:ext>
            </a:extLst>
          </p:cNvPr>
          <p:cNvGrpSpPr/>
          <p:nvPr/>
        </p:nvGrpSpPr>
        <p:grpSpPr>
          <a:xfrm>
            <a:off x="9709350" y="1708271"/>
            <a:ext cx="1258957" cy="3385931"/>
            <a:chOff x="9823658" y="1708271"/>
            <a:chExt cx="1258957" cy="3385931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A3B472F-D836-555B-6519-C2195D740009}"/>
                </a:ext>
              </a:extLst>
            </p:cNvPr>
            <p:cNvGrpSpPr/>
            <p:nvPr/>
          </p:nvGrpSpPr>
          <p:grpSpPr>
            <a:xfrm>
              <a:off x="9995936" y="1853599"/>
              <a:ext cx="914400" cy="3095274"/>
              <a:chOff x="9617765" y="1334265"/>
              <a:chExt cx="914400" cy="3095274"/>
            </a:xfrm>
          </p:grpSpPr>
          <p:pic>
            <p:nvPicPr>
              <p:cNvPr id="7" name="Graphic 6" descr="User with solid fill">
                <a:extLst>
                  <a:ext uri="{FF2B5EF4-FFF2-40B4-BE49-F238E27FC236}">
                    <a16:creationId xmlns:a16="http://schemas.microsoft.com/office/drawing/2014/main" id="{1D97895D-5457-94DF-B2FA-44F552102B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9617765" y="150743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2" name="Graphic 11" descr="User with solid fill">
                <a:extLst>
                  <a:ext uri="{FF2B5EF4-FFF2-40B4-BE49-F238E27FC236}">
                    <a16:creationId xmlns:a16="http://schemas.microsoft.com/office/drawing/2014/main" id="{7F11492B-856E-0CC5-668E-5F32FE0E01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9617765" y="3515139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" name="Graphic 12" descr="User with solid fill">
                <a:extLst>
                  <a:ext uri="{FF2B5EF4-FFF2-40B4-BE49-F238E27FC236}">
                    <a16:creationId xmlns:a16="http://schemas.microsoft.com/office/drawing/2014/main" id="{31464069-0959-4A48-116D-5039530D7F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9617765" y="2511287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98E882E-88EC-C355-8992-3F2E8E9DB7FD}"/>
                  </a:ext>
                </a:extLst>
              </p:cNvPr>
              <p:cNvSpPr txBox="1"/>
              <p:nvPr/>
            </p:nvSpPr>
            <p:spPr>
              <a:xfrm>
                <a:off x="9821530" y="1334265"/>
                <a:ext cx="52450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/>
                  <a:t>Users</a:t>
                </a:r>
              </a:p>
            </p:txBody>
          </p:sp>
        </p:grp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E40AB5AE-D323-5817-4E37-2DC384B8AF9B}"/>
                </a:ext>
              </a:extLst>
            </p:cNvPr>
            <p:cNvSpPr/>
            <p:nvPr/>
          </p:nvSpPr>
          <p:spPr>
            <a:xfrm>
              <a:off x="9823658" y="1708271"/>
              <a:ext cx="1258957" cy="3385931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7ECC9BF-C0EA-D476-F1A9-3A66175BABC5}"/>
              </a:ext>
            </a:extLst>
          </p:cNvPr>
          <p:cNvGrpSpPr/>
          <p:nvPr/>
        </p:nvGrpSpPr>
        <p:grpSpPr>
          <a:xfrm>
            <a:off x="3468615" y="1114499"/>
            <a:ext cx="1258957" cy="1422164"/>
            <a:chOff x="3088276" y="1238655"/>
            <a:chExt cx="1258957" cy="1422164"/>
          </a:xfrm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D5C8F61D-2556-597B-9867-F8769FCD90D7}"/>
                </a:ext>
              </a:extLst>
            </p:cNvPr>
            <p:cNvSpPr/>
            <p:nvPr/>
          </p:nvSpPr>
          <p:spPr>
            <a:xfrm>
              <a:off x="3088276" y="1238655"/>
              <a:ext cx="1258957" cy="1422164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pic>
          <p:nvPicPr>
            <p:cNvPr id="104" name="Picture 103" descr="A red and grey logo&#10;&#10;Description automatically generated">
              <a:extLst>
                <a:ext uri="{FF2B5EF4-FFF2-40B4-BE49-F238E27FC236}">
                  <a16:creationId xmlns:a16="http://schemas.microsoft.com/office/drawing/2014/main" id="{7D0A48F5-FD95-C280-D7D3-806B297C57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r="20376" b="33295"/>
            <a:stretch/>
          </p:blipFill>
          <p:spPr>
            <a:xfrm>
              <a:off x="3099717" y="1641336"/>
              <a:ext cx="1236074" cy="272691"/>
            </a:xfrm>
            <a:prstGeom prst="rect">
              <a:avLst/>
            </a:prstGeom>
          </p:spPr>
        </p:pic>
        <p:pic>
          <p:nvPicPr>
            <p:cNvPr id="112" name="Picture 111" descr="A red and black logo&#10;&#10;Description automatically generated">
              <a:extLst>
                <a:ext uri="{FF2B5EF4-FFF2-40B4-BE49-F238E27FC236}">
                  <a16:creationId xmlns:a16="http://schemas.microsoft.com/office/drawing/2014/main" id="{65AB390F-470D-CA8D-D3AD-E8DF15AFD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8412" y="1984647"/>
              <a:ext cx="1018684" cy="505969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22B252B-3607-B1C0-D2F4-3EDE6A91211F}"/>
                </a:ext>
              </a:extLst>
            </p:cNvPr>
            <p:cNvSpPr txBox="1"/>
            <p:nvPr/>
          </p:nvSpPr>
          <p:spPr>
            <a:xfrm>
              <a:off x="3290394" y="1265015"/>
              <a:ext cx="8547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Application</a:t>
              </a:r>
            </a:p>
            <a:p>
              <a:pPr algn="ctr"/>
              <a:r>
                <a:rPr lang="en-US" sz="1000" b="1" dirty="0"/>
                <a:t>Server 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CA41C0F-CC8D-775A-D1EF-C0C95B10676D}"/>
              </a:ext>
            </a:extLst>
          </p:cNvPr>
          <p:cNvGrpSpPr/>
          <p:nvPr/>
        </p:nvGrpSpPr>
        <p:grpSpPr>
          <a:xfrm>
            <a:off x="6497516" y="1176214"/>
            <a:ext cx="2098262" cy="1298735"/>
            <a:chOff x="7253261" y="828237"/>
            <a:chExt cx="2098262" cy="1298735"/>
          </a:xfrm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7F781283-F23D-8536-7EEA-2C3FA707DF55}"/>
                </a:ext>
              </a:extLst>
            </p:cNvPr>
            <p:cNvSpPr/>
            <p:nvPr/>
          </p:nvSpPr>
          <p:spPr>
            <a:xfrm>
              <a:off x="7253261" y="849549"/>
              <a:ext cx="2098262" cy="1277423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pic>
          <p:nvPicPr>
            <p:cNvPr id="108" name="Picture 107" descr="A red and blue text on a black background&#10;&#10;Description automatically generated">
              <a:extLst>
                <a:ext uri="{FF2B5EF4-FFF2-40B4-BE49-F238E27FC236}">
                  <a16:creationId xmlns:a16="http://schemas.microsoft.com/office/drawing/2014/main" id="{730CC9F7-4EAD-7721-14F4-34AD8F9F6E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421" b="39278"/>
            <a:stretch/>
          </p:blipFill>
          <p:spPr>
            <a:xfrm>
              <a:off x="7457483" y="1160512"/>
              <a:ext cx="1689819" cy="337239"/>
            </a:xfrm>
            <a:prstGeom prst="rect">
              <a:avLst/>
            </a:prstGeom>
          </p:spPr>
        </p:pic>
        <p:pic>
          <p:nvPicPr>
            <p:cNvPr id="114" name="Picture 113" descr="A red and green logo&#10;&#10;Description automatically generated">
              <a:extLst>
                <a:ext uri="{FF2B5EF4-FFF2-40B4-BE49-F238E27FC236}">
                  <a16:creationId xmlns:a16="http://schemas.microsoft.com/office/drawing/2014/main" id="{D666D6C7-16A8-0978-4C5A-2BFDE03F268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8138" y="1585101"/>
              <a:ext cx="2028509" cy="385160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00E247A-4DF8-ADC3-EEF8-A0E2FA5B86D4}"/>
                </a:ext>
              </a:extLst>
            </p:cNvPr>
            <p:cNvSpPr txBox="1"/>
            <p:nvPr/>
          </p:nvSpPr>
          <p:spPr>
            <a:xfrm>
              <a:off x="7875032" y="828237"/>
              <a:ext cx="8547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Application</a:t>
              </a:r>
            </a:p>
            <a:p>
              <a:pPr algn="ctr"/>
              <a:r>
                <a:rPr lang="en-US" sz="1000" b="1" dirty="0"/>
                <a:t>Server 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60DED89-2C0F-C9DA-5DE7-A8372D41A2CB}"/>
              </a:ext>
            </a:extLst>
          </p:cNvPr>
          <p:cNvGrpSpPr/>
          <p:nvPr/>
        </p:nvGrpSpPr>
        <p:grpSpPr>
          <a:xfrm>
            <a:off x="3172006" y="4178127"/>
            <a:ext cx="1852052" cy="1523824"/>
            <a:chOff x="3207299" y="4041432"/>
            <a:chExt cx="1852052" cy="152382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2E65267-6163-4A5B-E9FD-B5C9F2758EE1}"/>
                </a:ext>
              </a:extLst>
            </p:cNvPr>
            <p:cNvGrpSpPr/>
            <p:nvPr/>
          </p:nvGrpSpPr>
          <p:grpSpPr>
            <a:xfrm>
              <a:off x="3207299" y="4041432"/>
              <a:ext cx="1852052" cy="1523824"/>
              <a:chOff x="3207299" y="4041432"/>
              <a:chExt cx="1852052" cy="1523824"/>
            </a:xfrm>
          </p:grpSpPr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id="{0CF2A42E-4B6A-2EFC-E5AD-C6775C93D3DC}"/>
                  </a:ext>
                </a:extLst>
              </p:cNvPr>
              <p:cNvSpPr/>
              <p:nvPr/>
            </p:nvSpPr>
            <p:spPr>
              <a:xfrm>
                <a:off x="3207299" y="4041432"/>
                <a:ext cx="1852051" cy="1523824"/>
              </a:xfrm>
              <a:prstGeom prst="round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4329344F-3521-CA3C-CD5D-5FF666198A9F}"/>
                  </a:ext>
                </a:extLst>
              </p:cNvPr>
              <p:cNvGrpSpPr/>
              <p:nvPr/>
            </p:nvGrpSpPr>
            <p:grpSpPr>
              <a:xfrm>
                <a:off x="3207300" y="4344172"/>
                <a:ext cx="1034971" cy="1077795"/>
                <a:chOff x="5521749" y="1507435"/>
                <a:chExt cx="1042273" cy="1077795"/>
              </a:xfrm>
            </p:grpSpPr>
            <p:pic>
              <p:nvPicPr>
                <p:cNvPr id="10" name="Graphic 9" descr="Database with solid fill">
                  <a:extLst>
                    <a:ext uri="{FF2B5EF4-FFF2-40B4-BE49-F238E27FC236}">
                      <a16:creationId xmlns:a16="http://schemas.microsoft.com/office/drawing/2014/main" id="{77C1E73D-3F22-5B23-C33C-0124248591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85685" y="1507435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201320C6-5200-D377-258C-5BC1BE261CA4}"/>
                    </a:ext>
                  </a:extLst>
                </p:cNvPr>
                <p:cNvSpPr txBox="1"/>
                <p:nvPr/>
              </p:nvSpPr>
              <p:spPr>
                <a:xfrm>
                  <a:off x="5521749" y="2339009"/>
                  <a:ext cx="1042273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/>
                    <a:t>SQL Databases</a:t>
                  </a:r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0CDA5EDF-638E-E6D3-B229-5026873FCE24}"/>
                  </a:ext>
                </a:extLst>
              </p:cNvPr>
              <p:cNvGrpSpPr/>
              <p:nvPr/>
            </p:nvGrpSpPr>
            <p:grpSpPr>
              <a:xfrm>
                <a:off x="4151357" y="4336006"/>
                <a:ext cx="907994" cy="1085961"/>
                <a:chOff x="5585685" y="3263349"/>
                <a:chExt cx="914400" cy="1085961"/>
              </a:xfrm>
            </p:grpSpPr>
            <p:pic>
              <p:nvPicPr>
                <p:cNvPr id="5" name="Graphic 4" descr="Database with solid fill">
                  <a:extLst>
                    <a:ext uri="{FF2B5EF4-FFF2-40B4-BE49-F238E27FC236}">
                      <a16:creationId xmlns:a16="http://schemas.microsoft.com/office/drawing/2014/main" id="{95DEC555-EA7C-F99C-3062-E3C6270074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2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85685" y="3263349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900F7FE-FA4B-C13A-9030-E21BCAEE7E78}"/>
                    </a:ext>
                  </a:extLst>
                </p:cNvPr>
                <p:cNvSpPr txBox="1"/>
                <p:nvPr/>
              </p:nvSpPr>
              <p:spPr>
                <a:xfrm>
                  <a:off x="5677240" y="4103089"/>
                  <a:ext cx="73129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/>
                    <a:t>File Share</a:t>
                  </a:r>
                </a:p>
              </p:txBody>
            </p:sp>
          </p:grp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BE305EF-0D49-9611-6723-33718ADCA62F}"/>
                </a:ext>
              </a:extLst>
            </p:cNvPr>
            <p:cNvSpPr txBox="1"/>
            <p:nvPr/>
          </p:nvSpPr>
          <p:spPr>
            <a:xfrm>
              <a:off x="3535243" y="4048539"/>
              <a:ext cx="11961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Database Server/</a:t>
              </a:r>
            </a:p>
            <a:p>
              <a:pPr algn="ctr"/>
              <a:r>
                <a:rPr lang="en-US" sz="1000" b="1" dirty="0"/>
                <a:t>File Share</a:t>
              </a:r>
            </a:p>
          </p:txBody>
        </p:sp>
      </p:grp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968ADCE-602C-1A32-070A-12AAAA21E948}"/>
              </a:ext>
            </a:extLst>
          </p:cNvPr>
          <p:cNvCxnSpPr>
            <a:cxnSpLocks/>
            <a:stCxn id="97" idx="1"/>
            <a:endCxn id="95" idx="3"/>
          </p:cNvCxnSpPr>
          <p:nvPr/>
        </p:nvCxnSpPr>
        <p:spPr>
          <a:xfrm rot="10800000" flipV="1">
            <a:off x="2570635" y="1825581"/>
            <a:ext cx="897980" cy="1575656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8B7B64EB-826E-5B62-6B4B-5847B2B82496}"/>
              </a:ext>
            </a:extLst>
          </p:cNvPr>
          <p:cNvCxnSpPr>
            <a:cxnSpLocks/>
            <a:stCxn id="97" idx="2"/>
            <a:endCxn id="4" idx="0"/>
          </p:cNvCxnSpPr>
          <p:nvPr/>
        </p:nvCxnSpPr>
        <p:spPr>
          <a:xfrm rot="5400000">
            <a:off x="3273778" y="3360917"/>
            <a:ext cx="1648571" cy="63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5DF5FA72-5282-DF1F-16E8-403CA47FB64D}"/>
              </a:ext>
            </a:extLst>
          </p:cNvPr>
          <p:cNvCxnSpPr>
            <a:cxnSpLocks/>
            <a:stCxn id="3" idx="0"/>
            <a:endCxn id="97" idx="0"/>
          </p:cNvCxnSpPr>
          <p:nvPr/>
        </p:nvCxnSpPr>
        <p:spPr>
          <a:xfrm rot="16200000" flipV="1">
            <a:off x="5791514" y="-578920"/>
            <a:ext cx="61715" cy="3448554"/>
          </a:xfrm>
          <a:prstGeom prst="bentConnector3">
            <a:avLst>
              <a:gd name="adj1" fmla="val 470412"/>
            </a:avLst>
          </a:prstGeom>
          <a:ln w="28575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CAAED10C-EC72-A61D-017C-ED1D3429D7DE}"/>
              </a:ext>
            </a:extLst>
          </p:cNvPr>
          <p:cNvCxnSpPr>
            <a:cxnSpLocks/>
            <a:stCxn id="100" idx="1"/>
            <a:endCxn id="98" idx="3"/>
          </p:cNvCxnSpPr>
          <p:nvPr/>
        </p:nvCxnSpPr>
        <p:spPr>
          <a:xfrm rot="10800000" flipV="1">
            <a:off x="5024058" y="1836237"/>
            <a:ext cx="1473459" cy="3103801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5997526-1BAD-90B7-5E31-219B76DAE89F}"/>
              </a:ext>
            </a:extLst>
          </p:cNvPr>
          <p:cNvCxnSpPr>
            <a:stCxn id="96" idx="1"/>
            <a:endCxn id="98" idx="3"/>
          </p:cNvCxnSpPr>
          <p:nvPr/>
        </p:nvCxnSpPr>
        <p:spPr>
          <a:xfrm flipH="1" flipV="1">
            <a:off x="5024057" y="4940039"/>
            <a:ext cx="1353894" cy="1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99F1B205-691C-7FBB-F51B-1CCC1DED2927}"/>
              </a:ext>
            </a:extLst>
          </p:cNvPr>
          <p:cNvCxnSpPr>
            <a:stCxn id="98" idx="3"/>
            <a:endCxn id="100" idx="1"/>
          </p:cNvCxnSpPr>
          <p:nvPr/>
        </p:nvCxnSpPr>
        <p:spPr>
          <a:xfrm flipV="1">
            <a:off x="5024057" y="1836238"/>
            <a:ext cx="1473459" cy="310380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DAA4A240-8962-1626-BA6B-C456EAB05F03}"/>
              </a:ext>
            </a:extLst>
          </p:cNvPr>
          <p:cNvCxnSpPr>
            <a:cxnSpLocks/>
            <a:stCxn id="96" idx="0"/>
            <a:endCxn id="100" idx="2"/>
          </p:cNvCxnSpPr>
          <p:nvPr/>
        </p:nvCxnSpPr>
        <p:spPr>
          <a:xfrm rot="16200000" flipV="1">
            <a:off x="6798622" y="3222975"/>
            <a:ext cx="1496053" cy="1"/>
          </a:xfrm>
          <a:prstGeom prst="bentConnector3">
            <a:avLst/>
          </a:prstGeom>
          <a:ln w="28575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6C90B1D-36D3-8785-F2EA-A9D1DBC00116}"/>
              </a:ext>
            </a:extLst>
          </p:cNvPr>
          <p:cNvCxnSpPr>
            <a:stCxn id="99" idx="1"/>
            <a:endCxn id="100" idx="3"/>
          </p:cNvCxnSpPr>
          <p:nvPr/>
        </p:nvCxnSpPr>
        <p:spPr>
          <a:xfrm rot="10800000">
            <a:off x="8595778" y="1836239"/>
            <a:ext cx="1113572" cy="1564999"/>
          </a:xfrm>
          <a:prstGeom prst="bentConnector3">
            <a:avLst/>
          </a:prstGeom>
          <a:ln w="285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848ADE95-2174-E4AC-CEC1-60831783ACFA}"/>
              </a:ext>
            </a:extLst>
          </p:cNvPr>
          <p:cNvCxnSpPr>
            <a:cxnSpLocks/>
            <a:stCxn id="99" idx="1"/>
            <a:endCxn id="96" idx="3"/>
          </p:cNvCxnSpPr>
          <p:nvPr/>
        </p:nvCxnSpPr>
        <p:spPr>
          <a:xfrm rot="10800000" flipV="1">
            <a:off x="8715344" y="3401236"/>
            <a:ext cx="994006" cy="1538803"/>
          </a:xfrm>
          <a:prstGeom prst="bentConnector3">
            <a:avLst>
              <a:gd name="adj1" fmla="val 56088"/>
            </a:avLst>
          </a:prstGeom>
          <a:ln w="285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0413A9AE-8C71-7677-D06E-B400D68D4B79}"/>
              </a:ext>
            </a:extLst>
          </p:cNvPr>
          <p:cNvCxnSpPr>
            <a:stCxn id="99" idx="1"/>
            <a:endCxn id="97" idx="3"/>
          </p:cNvCxnSpPr>
          <p:nvPr/>
        </p:nvCxnSpPr>
        <p:spPr>
          <a:xfrm rot="10800000">
            <a:off x="4727572" y="1825581"/>
            <a:ext cx="4981778" cy="1575656"/>
          </a:xfrm>
          <a:prstGeom prst="bentConnector3">
            <a:avLst>
              <a:gd name="adj1" fmla="val 89949"/>
            </a:avLst>
          </a:prstGeom>
          <a:ln w="285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id="{767085EC-208A-FD84-10B0-FF91348704A7}"/>
              </a:ext>
            </a:extLst>
          </p:cNvPr>
          <p:cNvGrpSpPr/>
          <p:nvPr/>
        </p:nvGrpSpPr>
        <p:grpSpPr>
          <a:xfrm>
            <a:off x="6377951" y="3971002"/>
            <a:ext cx="2337393" cy="1938075"/>
            <a:chOff x="6458639" y="3575219"/>
            <a:chExt cx="2337393" cy="1938075"/>
          </a:xfrm>
        </p:grpSpPr>
        <p:sp>
          <p:nvSpPr>
            <p:cNvPr id="96" name="Rectangle: Rounded Corners 95">
              <a:extLst>
                <a:ext uri="{FF2B5EF4-FFF2-40B4-BE49-F238E27FC236}">
                  <a16:creationId xmlns:a16="http://schemas.microsoft.com/office/drawing/2014/main" id="{93635ED1-0E69-EDD2-364A-B9579E695232}"/>
                </a:ext>
              </a:extLst>
            </p:cNvPr>
            <p:cNvSpPr/>
            <p:nvPr/>
          </p:nvSpPr>
          <p:spPr>
            <a:xfrm>
              <a:off x="6458639" y="3575219"/>
              <a:ext cx="2337393" cy="1938075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FBFF1051-B712-3E23-DC74-6C6E3FF783B5}"/>
                </a:ext>
              </a:extLst>
            </p:cNvPr>
            <p:cNvSpPr txBox="1"/>
            <p:nvPr/>
          </p:nvSpPr>
          <p:spPr>
            <a:xfrm>
              <a:off x="7256881" y="3658651"/>
              <a:ext cx="7409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IIS Server</a:t>
              </a:r>
            </a:p>
          </p:txBody>
        </p:sp>
        <p:pic>
          <p:nvPicPr>
            <p:cNvPr id="106" name="Picture 105" descr="A red and blue text on a black background&#10;&#10;Description automatically generated">
              <a:extLst>
                <a:ext uri="{FF2B5EF4-FFF2-40B4-BE49-F238E27FC236}">
                  <a16:creationId xmlns:a16="http://schemas.microsoft.com/office/drawing/2014/main" id="{F3989AE1-8201-C50C-F7F3-FB71AB6E15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5275" b="29143"/>
            <a:stretch/>
          </p:blipFill>
          <p:spPr>
            <a:xfrm>
              <a:off x="6858412" y="5075829"/>
              <a:ext cx="1537847" cy="287586"/>
            </a:xfrm>
            <a:prstGeom prst="rect">
              <a:avLst/>
            </a:prstGeom>
          </p:spPr>
        </p:pic>
        <p:pic>
          <p:nvPicPr>
            <p:cNvPr id="110" name="Picture 109" descr="A blue letter on a black background&#10;&#10;Description automatically generated">
              <a:extLst>
                <a:ext uri="{FF2B5EF4-FFF2-40B4-BE49-F238E27FC236}">
                  <a16:creationId xmlns:a16="http://schemas.microsoft.com/office/drawing/2014/main" id="{5C569121-DDBA-4759-4C11-D0AE6FEB0B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631" y="4215095"/>
              <a:ext cx="2039409" cy="316679"/>
            </a:xfrm>
            <a:prstGeom prst="rect">
              <a:avLst/>
            </a:prstGeom>
          </p:spPr>
        </p:pic>
        <p:pic>
          <p:nvPicPr>
            <p:cNvPr id="116" name="Picture 115" descr="A blue letters on a black background&#10;&#10;Description automatically generated">
              <a:extLst>
                <a:ext uri="{FF2B5EF4-FFF2-40B4-BE49-F238E27FC236}">
                  <a16:creationId xmlns:a16="http://schemas.microsoft.com/office/drawing/2014/main" id="{782E6BA9-8F3E-5E72-8E5E-431E3A1B2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5204" y="4683806"/>
              <a:ext cx="1724262" cy="325642"/>
            </a:xfrm>
            <a:prstGeom prst="rect">
              <a:avLst/>
            </a:prstGeom>
          </p:spPr>
        </p:pic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1DF0E8A3-4055-0CCE-81C6-F5D87E2F163C}"/>
                </a:ext>
              </a:extLst>
            </p:cNvPr>
            <p:cNvGrpSpPr/>
            <p:nvPr/>
          </p:nvGrpSpPr>
          <p:grpSpPr>
            <a:xfrm>
              <a:off x="6522706" y="3862159"/>
              <a:ext cx="2209259" cy="369332"/>
              <a:chOff x="5863233" y="2227904"/>
              <a:chExt cx="2209259" cy="369332"/>
            </a:xfrm>
          </p:grpSpPr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4EF3D63C-FE37-F65A-3402-336BD4611D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77218" y="2482532"/>
                <a:ext cx="1961812" cy="0"/>
              </a:xfrm>
              <a:prstGeom prst="line">
                <a:avLst/>
              </a:prstGeom>
              <a:ln w="15875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6BA8ECB-F262-80D4-006E-0048E2C5A35A}"/>
                  </a:ext>
                </a:extLst>
              </p:cNvPr>
              <p:cNvSpPr txBox="1"/>
              <p:nvPr/>
            </p:nvSpPr>
            <p:spPr>
              <a:xfrm>
                <a:off x="5863233" y="2227904"/>
                <a:ext cx="22092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  <a:latin typeface="Malgun Gothic" panose="020B0503020000020004" pitchFamily="34" charset="-127"/>
                    <a:ea typeface="Malgun Gothic" panose="020B0503020000020004" pitchFamily="34" charset="-127"/>
                  </a:rPr>
                  <a:t>Notification Pages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8993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Malgun Gothic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Erika Wills</dc:creator>
  <cp:lastModifiedBy>Erika Wills</cp:lastModifiedBy>
  <cp:revision>1</cp:revision>
  <dcterms:created xsi:type="dcterms:W3CDTF">2024-04-24T13:40:09Z</dcterms:created>
  <dcterms:modified xsi:type="dcterms:W3CDTF">2024-04-25T14:42:10Z</dcterms:modified>
</cp:coreProperties>
</file>