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0A301"/>
    <a:srgbClr val="409400"/>
    <a:srgbClr val="4BAE00"/>
    <a:srgbClr val="7CC2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3192" autoAdjust="0"/>
  </p:normalViewPr>
  <p:slideViewPr>
    <p:cSldViewPr>
      <p:cViewPr>
        <p:scale>
          <a:sx n="100" d="100"/>
          <a:sy n="100" d="100"/>
        </p:scale>
        <p:origin x="-91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A9C812-9DDE-4BE7-81C2-F98BB97797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545D1-0023-497C-9063-0D4E8468F17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6A062-A7B1-4AAD-AC5C-B39F0D9F87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78A99-3A34-4E98-84F3-CDD3D57E76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F183A-CE00-46A2-B76C-E15E0B4494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E749-E70A-41B6-B042-C081689A99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FA328-DB03-43F1-9C27-AF87F04E76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45658-F1EA-4ED5-AA90-218EB4D43F2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99BA2-3259-4673-B8DD-2C032E8C9BB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FCF1F-EC1D-483A-BAC8-498CAF2BE28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F2DC7-4F89-42E5-B09D-A5196ED27A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257AA78-0CA5-4954-890D-5B93A82A4FA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TVA Code Library	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2286000"/>
            <a:ext cx="4495800" cy="36576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Topic: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</a:p>
          <a:p>
            <a:pPr algn="ctr"/>
            <a:endParaRPr lang="en-US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Presenter: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Pinal Patel</a:t>
            </a:r>
          </a:p>
          <a:p>
            <a:pPr algn="ctr"/>
            <a:endParaRPr lang="en-US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provide standards. </a:t>
            </a:r>
          </a:p>
          <a:p>
            <a:pPr lvl="1"/>
            <a:r>
              <a:rPr lang="en-US" sz="2400" dirty="0" smtClean="0"/>
              <a:t>Standards in development make projects easier to maintain. The developer of an application may not be the same person who ends up maintaining the code. </a:t>
            </a:r>
          </a:p>
          <a:p>
            <a:r>
              <a:rPr lang="en-US" sz="2800" dirty="0" smtClean="0"/>
              <a:t>To improve speed. </a:t>
            </a:r>
          </a:p>
          <a:p>
            <a:pPr lvl="1"/>
            <a:r>
              <a:rPr lang="en-US" sz="2400" dirty="0" smtClean="0"/>
              <a:t>The component model says: "It’s faster not to reinvent the wheel" (not to mention cheaper). </a:t>
            </a:r>
          </a:p>
          <a:p>
            <a:r>
              <a:rPr lang="en-US" sz="2800" dirty="0" smtClean="0"/>
              <a:t>To increase reliability. </a:t>
            </a:r>
          </a:p>
          <a:p>
            <a:pPr lvl="1"/>
            <a:r>
              <a:rPr lang="en-US" sz="2400" dirty="0" smtClean="0"/>
              <a:t>Reusing battle-hardened, tested code will produce more reliable applications.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Configuration API</a:t>
            </a:r>
          </a:p>
          <a:p>
            <a:r>
              <a:rPr lang="en-US" sz="2800" dirty="0" smtClean="0"/>
              <a:t>Parsing Framework</a:t>
            </a:r>
          </a:p>
          <a:p>
            <a:r>
              <a:rPr lang="en-US" sz="2800" dirty="0" smtClean="0"/>
              <a:t>Adapter Framework</a:t>
            </a:r>
          </a:p>
          <a:p>
            <a:r>
              <a:rPr lang="en-US" sz="2800" dirty="0" smtClean="0"/>
              <a:t>Communications Framework</a:t>
            </a:r>
          </a:p>
          <a:p>
            <a:r>
              <a:rPr lang="en-US" sz="2800" dirty="0" smtClean="0"/>
              <a:t>Security Framework</a:t>
            </a:r>
          </a:p>
          <a:p>
            <a:r>
              <a:rPr lang="en-US" sz="2800" dirty="0" smtClean="0"/>
              <a:t>Windows Service Template</a:t>
            </a:r>
          </a:p>
          <a:p>
            <a:r>
              <a:rPr lang="en-US" sz="2800" dirty="0" smtClean="0"/>
              <a:t>WCF-based Service Bus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(~100,000 Lines of code &amp; ~40,000 Code comments)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CodePlex site</a:t>
            </a:r>
          </a:p>
          <a:p>
            <a:pPr lvl="1"/>
            <a:r>
              <a:rPr lang="en-US" dirty="0" smtClean="0"/>
              <a:t>http://tvacodelibrary.codeplex.com</a:t>
            </a:r>
          </a:p>
          <a:p>
            <a:r>
              <a:rPr lang="en-US" dirty="0" err="1" smtClean="0"/>
              <a:t>NuGet</a:t>
            </a:r>
            <a:r>
              <a:rPr lang="en-US" dirty="0" smtClean="0"/>
              <a:t> packages</a:t>
            </a:r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NuGet</a:t>
            </a:r>
            <a:r>
              <a:rPr lang="en-US" dirty="0" smtClean="0"/>
              <a:t> Visual Studio extension</a:t>
            </a:r>
          </a:p>
          <a:p>
            <a:pPr lvl="1"/>
            <a:r>
              <a:rPr lang="en-US" dirty="0" smtClean="0"/>
              <a:t>Right-click project &gt; Manage </a:t>
            </a:r>
            <a:r>
              <a:rPr lang="en-US" dirty="0" err="1" smtClean="0"/>
              <a:t>NuGet</a:t>
            </a:r>
            <a:r>
              <a:rPr lang="en-US" dirty="0" smtClean="0"/>
              <a:t> Packages</a:t>
            </a:r>
          </a:p>
          <a:p>
            <a:pPr lvl="1"/>
            <a:r>
              <a:rPr lang="en-US" dirty="0" smtClean="0"/>
              <a:t>Search for TVA</a:t>
            </a:r>
          </a:p>
          <a:p>
            <a:pPr lvl="1"/>
            <a:r>
              <a:rPr lang="en-US" dirty="0" smtClean="0"/>
              <a:t>Install packages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Open a CodePlex account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Email CodePlex login to pcpatel@tva.gov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30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2055" name="Picture 7" descr="C:\Documents and Settings\pcpatel\Local Settings\Temporary Internet Files\Content.IE5\CGDS9Z0M\MC9003043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743200"/>
            <a:ext cx="106997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144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TVA Code Library </vt:lpstr>
      <vt:lpstr>Its purpose</vt:lpstr>
      <vt:lpstr>What’s there</vt:lpstr>
      <vt:lpstr>Where to get it</vt:lpstr>
      <vt:lpstr>How to contribute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</dc:creator>
  <cp:lastModifiedBy>Brenda J Moses</cp:lastModifiedBy>
  <cp:revision>51</cp:revision>
  <cp:lastPrinted>1601-01-01T00:00:00Z</cp:lastPrinted>
  <dcterms:created xsi:type="dcterms:W3CDTF">1601-01-01T00:00:00Z</dcterms:created>
  <dcterms:modified xsi:type="dcterms:W3CDTF">2011-09-07T16:56:41Z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TC010721181033</vt:lpwstr>
  </property>
</Properties>
</file>